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62347D-2208-48B8-A83F-3DDCB076C0C1}">
  <a:tblStyle styleId="{FC62347D-2208-48B8-A83F-3DDCB076C0C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a5e8e16267_0_10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a5e8e16267_0_10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a36ff651ad_6_1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a36ff651ad_6_15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a5ea126a14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a5ea126a14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a5ea126a14_0_1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2a5ea126a14_0_1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a5ea126a14_0_1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a5ea126a14_0_1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a5ea126a14_0_20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2a5ea126a14_0_20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a5ea126a14_0_29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a5ea126a14_0_29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a36ff651ad_6_2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a36ff651ad_6_2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9d3a64a816_0_40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29d3a64a816_0_40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9d3a64a816_0_4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29d3a64a816_0_4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36ff651ad_1_4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a36ff651ad_1_44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a36ff651ad_8_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2a36ff651ad_8_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9d3a64a816_0_50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29d3a64a816_0_50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a36ff651ad_5_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2a36ff651ad_5_1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9d3a64a816_0_5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29d3a64a816_0_53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a36ff651ad_6_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2a36ff651ad_6_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a5e8e16267_0_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2a5e8e16267_0_5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a5e8e16267_0_7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2a5e8e16267_0_7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36ff651ad_3_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a36ff651ad_3_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36ff651ad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a36ff651ad_1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36ff651ad_1_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a36ff651ad_1_5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36ff651ad_1_3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a36ff651ad_1_3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a36ff651ad_1_2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a36ff651ad_1_2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36ff651ad_1_38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a36ff651ad_1_38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a36ff651ad_1_10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a36ff651ad_1_10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19.png"/><Relationship Id="rId22" Type="http://schemas.openxmlformats.org/officeDocument/2006/relationships/image" Target="../media/image10.png"/><Relationship Id="rId21" Type="http://schemas.openxmlformats.org/officeDocument/2006/relationships/image" Target="../media/image14.png"/><Relationship Id="rId24" Type="http://schemas.openxmlformats.org/officeDocument/2006/relationships/image" Target="../media/image11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image" Target="../media/image1.png"/><Relationship Id="rId26" Type="http://schemas.openxmlformats.org/officeDocument/2006/relationships/image" Target="../media/image29.png"/><Relationship Id="rId25" Type="http://schemas.openxmlformats.org/officeDocument/2006/relationships/image" Target="../media/image25.png"/><Relationship Id="rId28" Type="http://schemas.openxmlformats.org/officeDocument/2006/relationships/image" Target="../media/image32.png"/><Relationship Id="rId27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28.png"/><Relationship Id="rId29" Type="http://schemas.openxmlformats.org/officeDocument/2006/relationships/image" Target="../media/image36.png"/><Relationship Id="rId7" Type="http://schemas.openxmlformats.org/officeDocument/2006/relationships/image" Target="../media/image18.png"/><Relationship Id="rId8" Type="http://schemas.openxmlformats.org/officeDocument/2006/relationships/image" Target="../media/image2.png"/><Relationship Id="rId31" Type="http://schemas.openxmlformats.org/officeDocument/2006/relationships/image" Target="../media/image31.png"/><Relationship Id="rId30" Type="http://schemas.openxmlformats.org/officeDocument/2006/relationships/image" Target="../media/image27.png"/><Relationship Id="rId11" Type="http://schemas.openxmlformats.org/officeDocument/2006/relationships/image" Target="../media/image22.png"/><Relationship Id="rId33" Type="http://schemas.openxmlformats.org/officeDocument/2006/relationships/image" Target="../media/image26.png"/><Relationship Id="rId10" Type="http://schemas.openxmlformats.org/officeDocument/2006/relationships/image" Target="../media/image5.png"/><Relationship Id="rId32" Type="http://schemas.openxmlformats.org/officeDocument/2006/relationships/image" Target="../media/image30.png"/><Relationship Id="rId13" Type="http://schemas.openxmlformats.org/officeDocument/2006/relationships/image" Target="../media/image12.png"/><Relationship Id="rId35" Type="http://schemas.openxmlformats.org/officeDocument/2006/relationships/image" Target="../media/image35.png"/><Relationship Id="rId12" Type="http://schemas.openxmlformats.org/officeDocument/2006/relationships/image" Target="../media/image3.png"/><Relationship Id="rId34" Type="http://schemas.openxmlformats.org/officeDocument/2006/relationships/image" Target="../media/image34.png"/><Relationship Id="rId15" Type="http://schemas.openxmlformats.org/officeDocument/2006/relationships/image" Target="../media/image6.png"/><Relationship Id="rId37" Type="http://schemas.openxmlformats.org/officeDocument/2006/relationships/image" Target="../media/image40.png"/><Relationship Id="rId14" Type="http://schemas.openxmlformats.org/officeDocument/2006/relationships/image" Target="../media/image4.png"/><Relationship Id="rId36" Type="http://schemas.openxmlformats.org/officeDocument/2006/relationships/image" Target="../media/image33.png"/><Relationship Id="rId17" Type="http://schemas.openxmlformats.org/officeDocument/2006/relationships/image" Target="../media/image24.png"/><Relationship Id="rId39" Type="http://schemas.openxmlformats.org/officeDocument/2006/relationships/image" Target="../media/image39.png"/><Relationship Id="rId16" Type="http://schemas.openxmlformats.org/officeDocument/2006/relationships/image" Target="../media/image7.png"/><Relationship Id="rId38" Type="http://schemas.openxmlformats.org/officeDocument/2006/relationships/image" Target="../media/image41.png"/><Relationship Id="rId19" Type="http://schemas.openxmlformats.org/officeDocument/2006/relationships/image" Target="../media/image13.png"/><Relationship Id="rId1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1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16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1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1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9" Type="http://schemas.openxmlformats.org/officeDocument/2006/relationships/image" Target="../media/image163.png"/><Relationship Id="rId18" Type="http://schemas.openxmlformats.org/officeDocument/2006/relationships/image" Target="../media/image1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9" Type="http://schemas.openxmlformats.org/officeDocument/2006/relationships/image" Target="../media/image165.png"/><Relationship Id="rId18" Type="http://schemas.openxmlformats.org/officeDocument/2006/relationships/image" Target="../media/image1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1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1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16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22" Type="http://schemas.openxmlformats.org/officeDocument/2006/relationships/image" Target="../media/image68.png"/><Relationship Id="rId21" Type="http://schemas.openxmlformats.org/officeDocument/2006/relationships/image" Target="../media/image76.png"/><Relationship Id="rId24" Type="http://schemas.openxmlformats.org/officeDocument/2006/relationships/image" Target="../media/image78.png"/><Relationship Id="rId23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4.png"/><Relationship Id="rId9" Type="http://schemas.openxmlformats.org/officeDocument/2006/relationships/image" Target="../media/image45.png"/><Relationship Id="rId26" Type="http://schemas.openxmlformats.org/officeDocument/2006/relationships/image" Target="../media/image74.png"/><Relationship Id="rId25" Type="http://schemas.openxmlformats.org/officeDocument/2006/relationships/image" Target="../media/image70.png"/><Relationship Id="rId28" Type="http://schemas.openxmlformats.org/officeDocument/2006/relationships/image" Target="../media/image67.png"/><Relationship Id="rId27" Type="http://schemas.openxmlformats.org/officeDocument/2006/relationships/image" Target="../media/image93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29" Type="http://schemas.openxmlformats.org/officeDocument/2006/relationships/image" Target="../media/image72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Relationship Id="rId31" Type="http://schemas.openxmlformats.org/officeDocument/2006/relationships/image" Target="../media/image12.png"/><Relationship Id="rId30" Type="http://schemas.openxmlformats.org/officeDocument/2006/relationships/image" Target="../media/image3.png"/><Relationship Id="rId11" Type="http://schemas.openxmlformats.org/officeDocument/2006/relationships/image" Target="../media/image52.png"/><Relationship Id="rId10" Type="http://schemas.openxmlformats.org/officeDocument/2006/relationships/image" Target="../media/image57.png"/><Relationship Id="rId32" Type="http://schemas.openxmlformats.org/officeDocument/2006/relationships/image" Target="../media/image4.png"/><Relationship Id="rId13" Type="http://schemas.openxmlformats.org/officeDocument/2006/relationships/image" Target="../media/image48.png"/><Relationship Id="rId12" Type="http://schemas.openxmlformats.org/officeDocument/2006/relationships/image" Target="../media/image54.png"/><Relationship Id="rId15" Type="http://schemas.openxmlformats.org/officeDocument/2006/relationships/image" Target="../media/image49.png"/><Relationship Id="rId14" Type="http://schemas.openxmlformats.org/officeDocument/2006/relationships/image" Target="../media/image46.png"/><Relationship Id="rId17" Type="http://schemas.openxmlformats.org/officeDocument/2006/relationships/image" Target="../media/image62.png"/><Relationship Id="rId16" Type="http://schemas.openxmlformats.org/officeDocument/2006/relationships/image" Target="../media/image60.png"/><Relationship Id="rId19" Type="http://schemas.openxmlformats.org/officeDocument/2006/relationships/image" Target="../media/image69.png"/><Relationship Id="rId18" Type="http://schemas.openxmlformats.org/officeDocument/2006/relationships/image" Target="../media/image5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172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4.png"/><Relationship Id="rId22" Type="http://schemas.openxmlformats.org/officeDocument/2006/relationships/image" Target="../media/image176.png"/><Relationship Id="rId21" Type="http://schemas.openxmlformats.org/officeDocument/2006/relationships/image" Target="../media/image175.png"/><Relationship Id="rId23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9" Type="http://schemas.openxmlformats.org/officeDocument/2006/relationships/image" Target="../media/image171.png"/><Relationship Id="rId18" Type="http://schemas.openxmlformats.org/officeDocument/2006/relationships/image" Target="../media/image170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7.png"/><Relationship Id="rId22" Type="http://schemas.openxmlformats.org/officeDocument/2006/relationships/image" Target="../media/image211.png"/><Relationship Id="rId21" Type="http://schemas.openxmlformats.org/officeDocument/2006/relationships/image" Target="../media/image192.png"/><Relationship Id="rId23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9" Type="http://schemas.openxmlformats.org/officeDocument/2006/relationships/image" Target="../media/image177.png"/><Relationship Id="rId18" Type="http://schemas.openxmlformats.org/officeDocument/2006/relationships/image" Target="../media/image19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2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8" Type="http://schemas.openxmlformats.org/officeDocument/2006/relationships/image" Target="../media/image19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9" Type="http://schemas.openxmlformats.org/officeDocument/2006/relationships/image" Target="../media/image220.png"/><Relationship Id="rId18" Type="http://schemas.openxmlformats.org/officeDocument/2006/relationships/image" Target="../media/image204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9" Type="http://schemas.openxmlformats.org/officeDocument/2006/relationships/image" Target="../media/image214.png"/><Relationship Id="rId18" Type="http://schemas.openxmlformats.org/officeDocument/2006/relationships/image" Target="../media/image207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8.png"/><Relationship Id="rId22" Type="http://schemas.openxmlformats.org/officeDocument/2006/relationships/image" Target="../media/image217.png"/><Relationship Id="rId21" Type="http://schemas.openxmlformats.org/officeDocument/2006/relationships/image" Target="../media/image212.png"/><Relationship Id="rId24" Type="http://schemas.openxmlformats.org/officeDocument/2006/relationships/image" Target="../media/image216.png"/><Relationship Id="rId23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25" Type="http://schemas.openxmlformats.org/officeDocument/2006/relationships/image" Target="../media/image219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81.png"/><Relationship Id="rId8" Type="http://schemas.openxmlformats.org/officeDocument/2006/relationships/image" Target="../media/image199.png"/><Relationship Id="rId11" Type="http://schemas.openxmlformats.org/officeDocument/2006/relationships/image" Target="../media/image28.png"/><Relationship Id="rId10" Type="http://schemas.openxmlformats.org/officeDocument/2006/relationships/image" Target="../media/image8.png"/><Relationship Id="rId13" Type="http://schemas.openxmlformats.org/officeDocument/2006/relationships/image" Target="../media/image2.png"/><Relationship Id="rId12" Type="http://schemas.openxmlformats.org/officeDocument/2006/relationships/image" Target="../media/image18.png"/><Relationship Id="rId15" Type="http://schemas.openxmlformats.org/officeDocument/2006/relationships/image" Target="../media/image5.png"/><Relationship Id="rId14" Type="http://schemas.openxmlformats.org/officeDocument/2006/relationships/image" Target="../media/image1.png"/><Relationship Id="rId17" Type="http://schemas.openxmlformats.org/officeDocument/2006/relationships/image" Target="../media/image205.png"/><Relationship Id="rId16" Type="http://schemas.openxmlformats.org/officeDocument/2006/relationships/image" Target="../media/image22.png"/><Relationship Id="rId19" Type="http://schemas.openxmlformats.org/officeDocument/2006/relationships/image" Target="../media/image209.png"/><Relationship Id="rId18" Type="http://schemas.openxmlformats.org/officeDocument/2006/relationships/image" Target="../media/image213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22" Type="http://schemas.openxmlformats.org/officeDocument/2006/relationships/image" Target="../media/image12.png"/><Relationship Id="rId21" Type="http://schemas.openxmlformats.org/officeDocument/2006/relationships/image" Target="../media/image3.png"/><Relationship Id="rId2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5" Type="http://schemas.openxmlformats.org/officeDocument/2006/relationships/image" Target="../media/image83.png"/><Relationship Id="rId6" Type="http://schemas.openxmlformats.org/officeDocument/2006/relationships/image" Target="../media/image154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1" Type="http://schemas.openxmlformats.org/officeDocument/2006/relationships/image" Target="../media/image90.png"/><Relationship Id="rId10" Type="http://schemas.openxmlformats.org/officeDocument/2006/relationships/image" Target="../media/image92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5" Type="http://schemas.openxmlformats.org/officeDocument/2006/relationships/image" Target="../media/image105.png"/><Relationship Id="rId14" Type="http://schemas.openxmlformats.org/officeDocument/2006/relationships/image" Target="../media/image107.png"/><Relationship Id="rId17" Type="http://schemas.openxmlformats.org/officeDocument/2006/relationships/image" Target="../media/image95.png"/><Relationship Id="rId16" Type="http://schemas.openxmlformats.org/officeDocument/2006/relationships/image" Target="../media/image103.png"/><Relationship Id="rId19" Type="http://schemas.openxmlformats.org/officeDocument/2006/relationships/image" Target="../media/image102.png"/><Relationship Id="rId18" Type="http://schemas.openxmlformats.org/officeDocument/2006/relationships/image" Target="../media/image101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22" Type="http://schemas.openxmlformats.org/officeDocument/2006/relationships/image" Target="../media/image12.png"/><Relationship Id="rId21" Type="http://schemas.openxmlformats.org/officeDocument/2006/relationships/image" Target="../media/image3.png"/><Relationship Id="rId24" Type="http://schemas.openxmlformats.org/officeDocument/2006/relationships/image" Target="../media/image110.png"/><Relationship Id="rId2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26" Type="http://schemas.openxmlformats.org/officeDocument/2006/relationships/image" Target="../media/image111.png"/><Relationship Id="rId25" Type="http://schemas.openxmlformats.org/officeDocument/2006/relationships/image" Target="../media/image112.png"/><Relationship Id="rId27" Type="http://schemas.openxmlformats.org/officeDocument/2006/relationships/image" Target="../media/image109.png"/><Relationship Id="rId5" Type="http://schemas.openxmlformats.org/officeDocument/2006/relationships/image" Target="../media/image83.png"/><Relationship Id="rId6" Type="http://schemas.openxmlformats.org/officeDocument/2006/relationships/image" Target="../media/image154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1" Type="http://schemas.openxmlformats.org/officeDocument/2006/relationships/image" Target="../media/image90.png"/><Relationship Id="rId10" Type="http://schemas.openxmlformats.org/officeDocument/2006/relationships/image" Target="../media/image92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5" Type="http://schemas.openxmlformats.org/officeDocument/2006/relationships/image" Target="../media/image105.png"/><Relationship Id="rId14" Type="http://schemas.openxmlformats.org/officeDocument/2006/relationships/image" Target="../media/image107.png"/><Relationship Id="rId17" Type="http://schemas.openxmlformats.org/officeDocument/2006/relationships/image" Target="../media/image95.png"/><Relationship Id="rId16" Type="http://schemas.openxmlformats.org/officeDocument/2006/relationships/image" Target="../media/image103.png"/><Relationship Id="rId19" Type="http://schemas.openxmlformats.org/officeDocument/2006/relationships/image" Target="../media/image102.png"/><Relationship Id="rId18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22" Type="http://schemas.openxmlformats.org/officeDocument/2006/relationships/image" Target="../media/image12.png"/><Relationship Id="rId21" Type="http://schemas.openxmlformats.org/officeDocument/2006/relationships/image" Target="../media/image3.png"/><Relationship Id="rId24" Type="http://schemas.openxmlformats.org/officeDocument/2006/relationships/image" Target="../media/image124.png"/><Relationship Id="rId2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25" Type="http://schemas.openxmlformats.org/officeDocument/2006/relationships/image" Target="../media/image127.png"/><Relationship Id="rId5" Type="http://schemas.openxmlformats.org/officeDocument/2006/relationships/image" Target="../media/image83.png"/><Relationship Id="rId6" Type="http://schemas.openxmlformats.org/officeDocument/2006/relationships/image" Target="../media/image154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1" Type="http://schemas.openxmlformats.org/officeDocument/2006/relationships/image" Target="../media/image90.png"/><Relationship Id="rId10" Type="http://schemas.openxmlformats.org/officeDocument/2006/relationships/image" Target="../media/image92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5" Type="http://schemas.openxmlformats.org/officeDocument/2006/relationships/image" Target="../media/image105.png"/><Relationship Id="rId14" Type="http://schemas.openxmlformats.org/officeDocument/2006/relationships/image" Target="../media/image107.png"/><Relationship Id="rId17" Type="http://schemas.openxmlformats.org/officeDocument/2006/relationships/image" Target="../media/image95.png"/><Relationship Id="rId16" Type="http://schemas.openxmlformats.org/officeDocument/2006/relationships/image" Target="../media/image103.png"/><Relationship Id="rId19" Type="http://schemas.openxmlformats.org/officeDocument/2006/relationships/image" Target="../media/image102.png"/><Relationship Id="rId18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22" Type="http://schemas.openxmlformats.org/officeDocument/2006/relationships/image" Target="../media/image12.png"/><Relationship Id="rId21" Type="http://schemas.openxmlformats.org/officeDocument/2006/relationships/image" Target="../media/image3.png"/><Relationship Id="rId24" Type="http://schemas.openxmlformats.org/officeDocument/2006/relationships/image" Target="../media/image113.png"/><Relationship Id="rId2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25" Type="http://schemas.openxmlformats.org/officeDocument/2006/relationships/image" Target="../media/image118.png"/><Relationship Id="rId5" Type="http://schemas.openxmlformats.org/officeDocument/2006/relationships/image" Target="../media/image83.png"/><Relationship Id="rId6" Type="http://schemas.openxmlformats.org/officeDocument/2006/relationships/image" Target="../media/image154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1" Type="http://schemas.openxmlformats.org/officeDocument/2006/relationships/image" Target="../media/image90.png"/><Relationship Id="rId10" Type="http://schemas.openxmlformats.org/officeDocument/2006/relationships/image" Target="../media/image92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5" Type="http://schemas.openxmlformats.org/officeDocument/2006/relationships/image" Target="../media/image105.png"/><Relationship Id="rId14" Type="http://schemas.openxmlformats.org/officeDocument/2006/relationships/image" Target="../media/image107.png"/><Relationship Id="rId17" Type="http://schemas.openxmlformats.org/officeDocument/2006/relationships/image" Target="../media/image95.png"/><Relationship Id="rId16" Type="http://schemas.openxmlformats.org/officeDocument/2006/relationships/image" Target="../media/image103.png"/><Relationship Id="rId19" Type="http://schemas.openxmlformats.org/officeDocument/2006/relationships/image" Target="../media/image102.png"/><Relationship Id="rId18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22" Type="http://schemas.openxmlformats.org/officeDocument/2006/relationships/image" Target="../media/image12.png"/><Relationship Id="rId21" Type="http://schemas.openxmlformats.org/officeDocument/2006/relationships/image" Target="../media/image3.png"/><Relationship Id="rId24" Type="http://schemas.openxmlformats.org/officeDocument/2006/relationships/image" Target="../media/image116.png"/><Relationship Id="rId2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26" Type="http://schemas.openxmlformats.org/officeDocument/2006/relationships/image" Target="../media/image128.png"/><Relationship Id="rId25" Type="http://schemas.openxmlformats.org/officeDocument/2006/relationships/image" Target="../media/image117.png"/><Relationship Id="rId5" Type="http://schemas.openxmlformats.org/officeDocument/2006/relationships/image" Target="../media/image83.png"/><Relationship Id="rId6" Type="http://schemas.openxmlformats.org/officeDocument/2006/relationships/image" Target="../media/image154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1" Type="http://schemas.openxmlformats.org/officeDocument/2006/relationships/image" Target="../media/image90.png"/><Relationship Id="rId10" Type="http://schemas.openxmlformats.org/officeDocument/2006/relationships/image" Target="../media/image92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5" Type="http://schemas.openxmlformats.org/officeDocument/2006/relationships/image" Target="../media/image105.png"/><Relationship Id="rId14" Type="http://schemas.openxmlformats.org/officeDocument/2006/relationships/image" Target="../media/image107.png"/><Relationship Id="rId17" Type="http://schemas.openxmlformats.org/officeDocument/2006/relationships/image" Target="../media/image95.png"/><Relationship Id="rId16" Type="http://schemas.openxmlformats.org/officeDocument/2006/relationships/image" Target="../media/image103.png"/><Relationship Id="rId19" Type="http://schemas.openxmlformats.org/officeDocument/2006/relationships/image" Target="../media/image102.png"/><Relationship Id="rId18" Type="http://schemas.openxmlformats.org/officeDocument/2006/relationships/image" Target="../media/image101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22" Type="http://schemas.openxmlformats.org/officeDocument/2006/relationships/image" Target="../media/image12.png"/><Relationship Id="rId21" Type="http://schemas.openxmlformats.org/officeDocument/2006/relationships/image" Target="../media/image3.png"/><Relationship Id="rId24" Type="http://schemas.openxmlformats.org/officeDocument/2006/relationships/image" Target="../media/image122.png"/><Relationship Id="rId2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25" Type="http://schemas.openxmlformats.org/officeDocument/2006/relationships/image" Target="../media/image126.png"/><Relationship Id="rId5" Type="http://schemas.openxmlformats.org/officeDocument/2006/relationships/image" Target="../media/image83.png"/><Relationship Id="rId6" Type="http://schemas.openxmlformats.org/officeDocument/2006/relationships/image" Target="../media/image154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1" Type="http://schemas.openxmlformats.org/officeDocument/2006/relationships/image" Target="../media/image90.png"/><Relationship Id="rId10" Type="http://schemas.openxmlformats.org/officeDocument/2006/relationships/image" Target="../media/image92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5" Type="http://schemas.openxmlformats.org/officeDocument/2006/relationships/image" Target="../media/image105.png"/><Relationship Id="rId14" Type="http://schemas.openxmlformats.org/officeDocument/2006/relationships/image" Target="../media/image107.png"/><Relationship Id="rId17" Type="http://schemas.openxmlformats.org/officeDocument/2006/relationships/image" Target="../media/image95.png"/><Relationship Id="rId16" Type="http://schemas.openxmlformats.org/officeDocument/2006/relationships/image" Target="../media/image103.png"/><Relationship Id="rId19" Type="http://schemas.openxmlformats.org/officeDocument/2006/relationships/image" Target="../media/image102.png"/><Relationship Id="rId18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3.png"/><Relationship Id="rId21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73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Relationship Id="rId8" Type="http://schemas.openxmlformats.org/officeDocument/2006/relationships/image" Target="../media/image125.png"/><Relationship Id="rId11" Type="http://schemas.openxmlformats.org/officeDocument/2006/relationships/image" Target="../media/image129.png"/><Relationship Id="rId10" Type="http://schemas.openxmlformats.org/officeDocument/2006/relationships/image" Target="../media/image135.png"/><Relationship Id="rId13" Type="http://schemas.openxmlformats.org/officeDocument/2006/relationships/image" Target="../media/image134.png"/><Relationship Id="rId12" Type="http://schemas.openxmlformats.org/officeDocument/2006/relationships/image" Target="../media/image123.png"/><Relationship Id="rId15" Type="http://schemas.openxmlformats.org/officeDocument/2006/relationships/image" Target="../media/image138.png"/><Relationship Id="rId14" Type="http://schemas.openxmlformats.org/officeDocument/2006/relationships/image" Target="../media/image157.png"/><Relationship Id="rId17" Type="http://schemas.openxmlformats.org/officeDocument/2006/relationships/image" Target="../media/image130.png"/><Relationship Id="rId16" Type="http://schemas.openxmlformats.org/officeDocument/2006/relationships/image" Target="../media/image133.png"/><Relationship Id="rId19" Type="http://schemas.openxmlformats.org/officeDocument/2006/relationships/image" Target="../media/image145.png"/><Relationship Id="rId18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6998" y="8394209"/>
            <a:ext cx="10341748" cy="148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4411155" y="8551827"/>
            <a:ext cx="9653432" cy="1165139"/>
            <a:chOff x="4411155" y="8551827"/>
            <a:chExt cx="9653432" cy="1165139"/>
          </a:xfrm>
        </p:grpSpPr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11155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40586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25871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655302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484733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899448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070017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286162" y="-19048"/>
            <a:ext cx="19048067" cy="56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231599" y="150515"/>
            <a:ext cx="273551" cy="22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809424" y="145728"/>
            <a:ext cx="232786" cy="2327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3"/>
          <p:cNvGrpSpPr/>
          <p:nvPr/>
        </p:nvGrpSpPr>
        <p:grpSpPr>
          <a:xfrm>
            <a:off x="-975208" y="-1351287"/>
            <a:ext cx="17849413" cy="12064563"/>
            <a:chOff x="-975208" y="-1351287"/>
            <a:chExt cx="17849413" cy="12064563"/>
          </a:xfrm>
        </p:grpSpPr>
        <p:grpSp>
          <p:nvGrpSpPr>
            <p:cNvPr id="98" name="Google Shape;98;p13"/>
            <p:cNvGrpSpPr/>
            <p:nvPr/>
          </p:nvGrpSpPr>
          <p:grpSpPr>
            <a:xfrm>
              <a:off x="-975208" y="-1351287"/>
              <a:ext cx="17849413" cy="12064563"/>
              <a:chOff x="-975208" y="-1351287"/>
              <a:chExt cx="17849413" cy="12064563"/>
            </a:xfrm>
          </p:grpSpPr>
          <p:pic>
            <p:nvPicPr>
              <p:cNvPr id="99" name="Google Shape;99;p1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-975208" y="-1351287"/>
                <a:ext cx="17849413" cy="120645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1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3487145" y="1664854"/>
                <a:ext cx="8924706" cy="60322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" name="Google Shape;101;p1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487145" y="2362133"/>
              <a:ext cx="8924706" cy="4506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487145" y="6371695"/>
              <a:ext cx="8924706" cy="1325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102716" y="1800767"/>
              <a:ext cx="5120668" cy="4262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235269" y="1872271"/>
            <a:ext cx="283206" cy="283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3764473" y="1915365"/>
            <a:ext cx="780283" cy="197019"/>
            <a:chOff x="3764473" y="1915365"/>
            <a:chExt cx="780283" cy="197019"/>
          </a:xfrm>
        </p:grpSpPr>
        <p:pic>
          <p:nvPicPr>
            <p:cNvPr id="106" name="Google Shape;106;p1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764473" y="1915365"/>
              <a:ext cx="197019" cy="197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056105" y="1915365"/>
              <a:ext cx="197019" cy="197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347737" y="1915365"/>
              <a:ext cx="197019" cy="1970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" name="Google Shape;109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 rot="5400000">
            <a:off x="4907051" y="1958784"/>
            <a:ext cx="196054" cy="11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-5400000">
            <a:off x="5314137" y="1958784"/>
            <a:ext cx="196054" cy="11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10800000">
            <a:off x="5691389" y="1913267"/>
            <a:ext cx="216017" cy="201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3"/>
          <p:cNvGrpSpPr/>
          <p:nvPr/>
        </p:nvGrpSpPr>
        <p:grpSpPr>
          <a:xfrm>
            <a:off x="11913952" y="1907597"/>
            <a:ext cx="216017" cy="170244"/>
            <a:chOff x="11913952" y="1907597"/>
            <a:chExt cx="216017" cy="170244"/>
          </a:xfrm>
        </p:grpSpPr>
        <p:pic>
          <p:nvPicPr>
            <p:cNvPr id="113" name="Google Shape;113;p1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1913952" y="1907597"/>
              <a:ext cx="216017" cy="23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1913952" y="1981043"/>
              <a:ext cx="216017" cy="23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1913952" y="2054490"/>
              <a:ext cx="216017" cy="233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" name="Google Shape;116;p1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 rot="2700000">
            <a:off x="11478870" y="1864842"/>
            <a:ext cx="171000" cy="264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3"/>
          <p:cNvGrpSpPr/>
          <p:nvPr/>
        </p:nvGrpSpPr>
        <p:grpSpPr>
          <a:xfrm>
            <a:off x="1851371" y="5373149"/>
            <a:ext cx="8665237" cy="1208314"/>
            <a:chOff x="2257173" y="5372921"/>
            <a:chExt cx="7589767" cy="1094785"/>
          </a:xfrm>
        </p:grpSpPr>
        <p:pic>
          <p:nvPicPr>
            <p:cNvPr id="118" name="Google Shape;118;p1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257173" y="5372921"/>
              <a:ext cx="7589767" cy="1094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154614" y="5646617"/>
              <a:ext cx="3794884" cy="5473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3"/>
          <p:cNvGrpSpPr/>
          <p:nvPr/>
        </p:nvGrpSpPr>
        <p:grpSpPr>
          <a:xfrm>
            <a:off x="6792769" y="1963733"/>
            <a:ext cx="10674401" cy="7295331"/>
            <a:chOff x="6792769" y="1963733"/>
            <a:chExt cx="10674401" cy="7295331"/>
          </a:xfrm>
        </p:grpSpPr>
        <p:grpSp>
          <p:nvGrpSpPr>
            <p:cNvPr id="121" name="Google Shape;121;p13"/>
            <p:cNvGrpSpPr/>
            <p:nvPr/>
          </p:nvGrpSpPr>
          <p:grpSpPr>
            <a:xfrm>
              <a:off x="6792769" y="1963733"/>
              <a:ext cx="10674401" cy="7295331"/>
              <a:chOff x="6792769" y="1963733"/>
              <a:chExt cx="10674401" cy="7295331"/>
            </a:xfrm>
          </p:grpSpPr>
          <p:pic>
            <p:nvPicPr>
              <p:cNvPr id="122" name="Google Shape;122;p1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6792769" y="1963733"/>
                <a:ext cx="10674401" cy="72953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1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9461369" y="3787565"/>
                <a:ext cx="5337200" cy="36476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4" name="Google Shape;124;p1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1314981" y="4202789"/>
              <a:ext cx="1629976" cy="16299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125;p13"/>
            <p:cNvGrpSpPr/>
            <p:nvPr/>
          </p:nvGrpSpPr>
          <p:grpSpPr>
            <a:xfrm>
              <a:off x="9243753" y="6391439"/>
              <a:ext cx="3725868" cy="1028660"/>
              <a:chOff x="9243753" y="6391439"/>
              <a:chExt cx="3725868" cy="1028660"/>
            </a:xfrm>
          </p:grpSpPr>
          <p:pic>
            <p:nvPicPr>
              <p:cNvPr id="126" name="Google Shape;126;p13"/>
              <p:cNvPicPr preferRelativeResize="0"/>
              <p:nvPr/>
            </p:nvPicPr>
            <p:blipFill rotWithShape="1">
              <a:blip r:embed="rId34">
                <a:alphaModFix/>
              </a:blip>
              <a:srcRect b="0" l="0" r="0" t="0"/>
              <a:stretch/>
            </p:blipFill>
            <p:spPr>
              <a:xfrm>
                <a:off x="9243753" y="6391439"/>
                <a:ext cx="3725868" cy="1028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127;p13"/>
              <p:cNvPicPr preferRelativeResize="0"/>
              <p:nvPr/>
            </p:nvPicPr>
            <p:blipFill rotWithShape="1">
              <a:blip r:embed="rId35">
                <a:alphaModFix/>
              </a:blip>
              <a:srcRect b="0" l="0" r="0" t="0"/>
              <a:stretch/>
            </p:blipFill>
            <p:spPr>
              <a:xfrm>
                <a:off x="10175219" y="6648604"/>
                <a:ext cx="1862934" cy="514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8" name="Google Shape;128;p13"/>
            <p:cNvGrpSpPr/>
            <p:nvPr/>
          </p:nvGrpSpPr>
          <p:grpSpPr>
            <a:xfrm>
              <a:off x="11288840" y="6391439"/>
              <a:ext cx="3725868" cy="1028660"/>
              <a:chOff x="11288840" y="6391439"/>
              <a:chExt cx="3725868" cy="1028660"/>
            </a:xfrm>
          </p:grpSpPr>
          <p:pic>
            <p:nvPicPr>
              <p:cNvPr id="129" name="Google Shape;129;p13"/>
              <p:cNvPicPr preferRelativeResize="0"/>
              <p:nvPr/>
            </p:nvPicPr>
            <p:blipFill rotWithShape="1">
              <a:blip r:embed="rId36">
                <a:alphaModFix/>
              </a:blip>
              <a:srcRect b="0" l="0" r="0" t="0"/>
              <a:stretch/>
            </p:blipFill>
            <p:spPr>
              <a:xfrm>
                <a:off x="11288840" y="6391439"/>
                <a:ext cx="3725868" cy="1028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13"/>
              <p:cNvPicPr preferRelativeResize="0"/>
              <p:nvPr/>
            </p:nvPicPr>
            <p:blipFill rotWithShape="1">
              <a:blip r:embed="rId37">
                <a:alphaModFix/>
              </a:blip>
              <a:srcRect b="0" l="0" r="0" t="0"/>
              <a:stretch/>
            </p:blipFill>
            <p:spPr>
              <a:xfrm>
                <a:off x="12220307" y="6648604"/>
                <a:ext cx="1862934" cy="5143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1" name="Google Shape;131;p1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4083241" y="3969560"/>
              <a:ext cx="499171" cy="499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14228522" y="4115289"/>
              <a:ext cx="208608" cy="2077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 rot="-1320000">
              <a:off x="13700279" y="6925390"/>
              <a:ext cx="463271" cy="4632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13"/>
          <p:cNvSpPr txBox="1"/>
          <p:nvPr/>
        </p:nvSpPr>
        <p:spPr>
          <a:xfrm>
            <a:off x="9502542" y="6065299"/>
            <a:ext cx="5254864" cy="516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발표를 시작하겠습니다!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9993028" y="6715898"/>
            <a:ext cx="2227323" cy="569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12038153" y="6715898"/>
            <a:ext cx="2227323" cy="569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6635410" y="1883857"/>
            <a:ext cx="5896794" cy="390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놀러와요 동화의 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3856879" y="5768058"/>
            <a:ext cx="465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AI 동화 제작 서비스 ‘천재인가봐’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4154614" y="3216777"/>
            <a:ext cx="11345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7ACDE"/>
                </a:solidFill>
              </a:rPr>
              <a:t>전공종합설계(1)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최종발표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16334895" y="89708"/>
            <a:ext cx="20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2023.</a:t>
            </a:r>
            <a:r>
              <a:rPr lang="en-US" sz="2000">
                <a:solidFill>
                  <a:srgbClr val="C2C2C2"/>
                </a:solidFill>
              </a:rPr>
              <a:t>12.12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219865" y="89708"/>
            <a:ext cx="78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성결대학교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22"/>
          <p:cNvGrpSpPr/>
          <p:nvPr/>
        </p:nvGrpSpPr>
        <p:grpSpPr>
          <a:xfrm>
            <a:off x="-7735983" y="-3541806"/>
            <a:ext cx="33193160" cy="17803258"/>
            <a:chOff x="-7433496" y="-3695281"/>
            <a:chExt cx="33193160" cy="17803258"/>
          </a:xfrm>
        </p:grpSpPr>
        <p:pic>
          <p:nvPicPr>
            <p:cNvPr id="554" name="Google Shape;55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6" name="Google Shape;55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4570" y="1817647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22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561" name="Google Shape;561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4" name="Google Shape;564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22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568" name="Google Shape;568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1" name="Google Shape;571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2"/>
          <p:cNvSpPr txBox="1"/>
          <p:nvPr/>
        </p:nvSpPr>
        <p:spPr>
          <a:xfrm>
            <a:off x="1540210" y="4049067"/>
            <a:ext cx="87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2"/>
          <p:cNvSpPr txBox="1"/>
          <p:nvPr/>
        </p:nvSpPr>
        <p:spPr>
          <a:xfrm>
            <a:off x="6748677" y="1078713"/>
            <a:ext cx="8701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787878"/>
                </a:solidFill>
              </a:rPr>
              <a:t>Ⅱ. 요구분석서 - 요구사항</a:t>
            </a:r>
            <a:endParaRPr sz="2000">
              <a:solidFill>
                <a:srgbClr val="78787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E9E9E"/>
              </a:solidFill>
            </a:endParaRPr>
          </a:p>
        </p:txBody>
      </p:sp>
      <p:sp>
        <p:nvSpPr>
          <p:cNvPr id="574" name="Google Shape;574;p22"/>
          <p:cNvSpPr txBox="1"/>
          <p:nvPr/>
        </p:nvSpPr>
        <p:spPr>
          <a:xfrm>
            <a:off x="1687767" y="2169881"/>
            <a:ext cx="935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7ACDE"/>
                </a:solidFill>
              </a:rPr>
              <a:t>요구분석</a:t>
            </a:r>
            <a:r>
              <a:rPr lang="en-US" sz="5000"/>
              <a:t> 기능 요구사항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2"/>
          <p:cNvSpPr txBox="1"/>
          <p:nvPr/>
        </p:nvSpPr>
        <p:spPr>
          <a:xfrm>
            <a:off x="5121996" y="5029268"/>
            <a:ext cx="74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6" name="Google Shape;576;p22"/>
          <p:cNvGraphicFramePr/>
          <p:nvPr/>
        </p:nvGraphicFramePr>
        <p:xfrm>
          <a:off x="1687738" y="323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{FC62347D-2208-48B8-A83F-3DDCB076C0C1}</a:tableStyleId>
              </a:tblPr>
              <a:tblGrid>
                <a:gridCol w="5410675"/>
                <a:gridCol w="9889425"/>
              </a:tblGrid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요구사항 명칭</a:t>
                      </a:r>
                      <a:endParaRPr b="1"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요구사항 정의</a:t>
                      </a:r>
                      <a:endParaRPr b="1"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</a:tr>
              <a:tr h="2571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메인화면 요구사항</a:t>
                      </a:r>
                      <a:endParaRPr b="1"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로그인 이전 메인화면 요구사항</a:t>
                      </a:r>
                      <a:endParaRPr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로그인 이후 메인화면 요구사항</a:t>
                      </a:r>
                      <a:endParaRPr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동화 제작화면 요구사항</a:t>
                      </a:r>
                      <a:endParaRPr b="1"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동화 제작 도입부 요구사항</a:t>
                      </a:r>
                      <a:endParaRPr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동화 제작 스토리 전개 요구사항</a:t>
                      </a:r>
                      <a:endParaRPr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동화 제작 수정 요구사항</a:t>
                      </a:r>
                      <a:endParaRPr b="1"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동화 제작 과정에서 발생한 오류 수정 요구사항</a:t>
                      </a:r>
                      <a:endParaRPr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동화 감상 요구사항</a:t>
                      </a:r>
                      <a:endParaRPr b="1"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동화 감상 요구사항</a:t>
                      </a:r>
                      <a:endParaRPr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동화 요구사항</a:t>
                      </a:r>
                      <a:endParaRPr b="1"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공유 요구사항</a:t>
                      </a:r>
                      <a:endParaRPr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부가 기능 요구사항</a:t>
                      </a:r>
                      <a:endParaRPr b="1"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마이페이지 요구사항</a:t>
                      </a:r>
                      <a:endParaRPr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동화 평가 요구사항</a:t>
                      </a:r>
                      <a:endParaRPr b="1"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별점 기능 요구사항</a:t>
                      </a:r>
                      <a:endParaRPr/>
                    </a:p>
                  </a:txBody>
                  <a:tcPr marT="17900" marB="17900" marR="64775" marL="6477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3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583" name="Google Shape;583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5" name="Google Shape;58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800" y="1818273"/>
            <a:ext cx="16596576" cy="78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23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590" name="Google Shape;590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3" name="Google Shape;593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p23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597" name="Google Shape;597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0" name="Google Shape;600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3"/>
          <p:cNvSpPr txBox="1"/>
          <p:nvPr/>
        </p:nvSpPr>
        <p:spPr>
          <a:xfrm>
            <a:off x="8023272" y="106282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787878"/>
                </a:solidFill>
              </a:rPr>
              <a:t>Ⅱ. 요구분석서 - 유즈케이스 다이어그램</a:t>
            </a:r>
            <a:endParaRPr sz="2000">
              <a:solidFill>
                <a:srgbClr val="787878"/>
              </a:solidFill>
            </a:endParaRPr>
          </a:p>
        </p:txBody>
      </p:sp>
      <p:pic>
        <p:nvPicPr>
          <p:cNvPr id="602" name="Google Shape;602;p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18075" y="1818275"/>
            <a:ext cx="9242419" cy="78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4"/>
          <p:cNvGrpSpPr/>
          <p:nvPr/>
        </p:nvGrpSpPr>
        <p:grpSpPr>
          <a:xfrm>
            <a:off x="-7296321" y="-4061056"/>
            <a:ext cx="33193160" cy="17803258"/>
            <a:chOff x="-7433496" y="-3695281"/>
            <a:chExt cx="33193160" cy="17803258"/>
          </a:xfrm>
        </p:grpSpPr>
        <p:pic>
          <p:nvPicPr>
            <p:cNvPr id="609" name="Google Shape;60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1" name="Google Shape;61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5775" y="1818273"/>
            <a:ext cx="16596576" cy="78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5770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24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616" name="Google Shape;616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9" name="Google Shape;619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p24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623" name="Google Shape;623;p2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2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2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6" name="Google Shape;626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4"/>
          <p:cNvSpPr txBox="1"/>
          <p:nvPr/>
        </p:nvSpPr>
        <p:spPr>
          <a:xfrm>
            <a:off x="8023272" y="106282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787878"/>
                </a:solidFill>
              </a:rPr>
              <a:t>Ⅲ</a:t>
            </a:r>
            <a:r>
              <a:rPr lang="en-US" sz="2100">
                <a:solidFill>
                  <a:srgbClr val="787878"/>
                </a:solidFill>
              </a:rPr>
              <a:t>. </a:t>
            </a:r>
            <a:r>
              <a:rPr lang="en-US" sz="2100">
                <a:solidFill>
                  <a:srgbClr val="787878"/>
                </a:solidFill>
              </a:rPr>
              <a:t>시스템 설계서 - 시스템 구조</a:t>
            </a:r>
            <a:endParaRPr sz="2100">
              <a:solidFill>
                <a:srgbClr val="787878"/>
              </a:solidFill>
            </a:endParaRPr>
          </a:p>
        </p:txBody>
      </p:sp>
      <p:pic>
        <p:nvPicPr>
          <p:cNvPr id="628" name="Google Shape;628;p24"/>
          <p:cNvPicPr preferRelativeResize="0"/>
          <p:nvPr/>
        </p:nvPicPr>
        <p:blipFill rotWithShape="1">
          <a:blip r:embed="rId18">
            <a:alphaModFix/>
          </a:blip>
          <a:srcRect b="6696" l="0" r="0" t="8219"/>
          <a:stretch/>
        </p:blipFill>
        <p:spPr>
          <a:xfrm>
            <a:off x="1603738" y="2018975"/>
            <a:ext cx="15393050" cy="73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4" name="Google Shape;634;p25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635" name="Google Shape;63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800" y="1818273"/>
            <a:ext cx="16596576" cy="78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25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642" name="Google Shape;642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5" name="Google Shape;645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25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649" name="Google Shape;649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2" name="Google Shape;652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25"/>
          <p:cNvSpPr txBox="1"/>
          <p:nvPr/>
        </p:nvSpPr>
        <p:spPr>
          <a:xfrm>
            <a:off x="8023272" y="106282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클래스 다이어그램</a:t>
            </a:r>
            <a:endParaRPr sz="2100">
              <a:solidFill>
                <a:srgbClr val="787878"/>
              </a:solidFill>
            </a:endParaRPr>
          </a:p>
        </p:txBody>
      </p:sp>
      <p:pic>
        <p:nvPicPr>
          <p:cNvPr id="654" name="Google Shape;654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03223" y="2820925"/>
            <a:ext cx="9033250" cy="63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5"/>
          <p:cNvSpPr txBox="1"/>
          <p:nvPr/>
        </p:nvSpPr>
        <p:spPr>
          <a:xfrm>
            <a:off x="6238924" y="2176900"/>
            <a:ext cx="563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787878"/>
                </a:solidFill>
              </a:rPr>
              <a:t>클래스 다이어그램 - 메인 화면</a:t>
            </a:r>
            <a:endParaRPr sz="2600">
              <a:solidFill>
                <a:srgbClr val="78787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26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662" name="Google Shape;66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4" name="Google Shape;66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800" y="1818273"/>
            <a:ext cx="16596576" cy="78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26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669" name="Google Shape;669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2" name="Google Shape;672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5" name="Google Shape;675;p26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676" name="Google Shape;676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9" name="Google Shape;679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6"/>
          <p:cNvSpPr txBox="1"/>
          <p:nvPr/>
        </p:nvSpPr>
        <p:spPr>
          <a:xfrm>
            <a:off x="8023272" y="106282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클래스 다이어그램</a:t>
            </a:r>
            <a:endParaRPr sz="2100">
              <a:solidFill>
                <a:srgbClr val="787878"/>
              </a:solidFill>
            </a:endParaRPr>
          </a:p>
        </p:txBody>
      </p:sp>
      <p:pic>
        <p:nvPicPr>
          <p:cNvPr id="681" name="Google Shape;681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501174" y="2783301"/>
            <a:ext cx="5352900" cy="680865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26"/>
          <p:cNvSpPr txBox="1"/>
          <p:nvPr/>
        </p:nvSpPr>
        <p:spPr>
          <a:xfrm>
            <a:off x="6238924" y="2176900"/>
            <a:ext cx="563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787878"/>
                </a:solidFill>
              </a:rPr>
              <a:t>클래스 다이어그램 - 마이페이지</a:t>
            </a:r>
            <a:endParaRPr sz="2600">
              <a:solidFill>
                <a:srgbClr val="78787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27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689" name="Google Shape;68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1" name="Google Shape;69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800" y="1818273"/>
            <a:ext cx="16596576" cy="78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27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696" name="Google Shape;696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9" name="Google Shape;699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27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703" name="Google Shape;703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6" name="Google Shape;706;p2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27"/>
          <p:cNvSpPr txBox="1"/>
          <p:nvPr/>
        </p:nvSpPr>
        <p:spPr>
          <a:xfrm>
            <a:off x="8023272" y="106282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시퀀스 다이어그램</a:t>
            </a:r>
            <a:endParaRPr sz="2100">
              <a:solidFill>
                <a:srgbClr val="787878"/>
              </a:solidFill>
            </a:endParaRPr>
          </a:p>
        </p:txBody>
      </p:sp>
      <p:pic>
        <p:nvPicPr>
          <p:cNvPr id="708" name="Google Shape;708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63255" y="1818275"/>
            <a:ext cx="6617946" cy="78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656100" y="1818275"/>
            <a:ext cx="5236153" cy="78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28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716" name="Google Shape;716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8" name="Google Shape;71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800" y="1818273"/>
            <a:ext cx="16596576" cy="78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28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723" name="Google Shape;723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6" name="Google Shape;726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28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730" name="Google Shape;730;p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3" name="Google Shape;733;p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28"/>
          <p:cNvSpPr txBox="1"/>
          <p:nvPr/>
        </p:nvSpPr>
        <p:spPr>
          <a:xfrm>
            <a:off x="8023272" y="106282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시퀀스 다이어그램</a:t>
            </a:r>
            <a:endParaRPr sz="2100">
              <a:solidFill>
                <a:srgbClr val="787878"/>
              </a:solidFill>
            </a:endParaRPr>
          </a:p>
        </p:txBody>
      </p:sp>
      <p:pic>
        <p:nvPicPr>
          <p:cNvPr id="735" name="Google Shape;735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60775" y="1818275"/>
            <a:ext cx="5618884" cy="78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112375" y="1818275"/>
            <a:ext cx="4924206" cy="783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29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743" name="Google Shape;74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5" name="Google Shape;74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818285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29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750" name="Google Shape;750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3" name="Google Shape;753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29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757" name="Google Shape;757;p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0" name="Google Shape;760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29"/>
          <p:cNvSpPr txBox="1"/>
          <p:nvPr/>
        </p:nvSpPr>
        <p:spPr>
          <a:xfrm>
            <a:off x="7323176" y="1062813"/>
            <a:ext cx="723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사용자 인터페이스 설계</a:t>
            </a:r>
            <a:endParaRPr sz="2000">
              <a:solidFill>
                <a:srgbClr val="787878"/>
              </a:solidFill>
            </a:endParaRPr>
          </a:p>
        </p:txBody>
      </p:sp>
      <p:pic>
        <p:nvPicPr>
          <p:cNvPr id="762" name="Google Shape;762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12300" y="1818275"/>
            <a:ext cx="10420398" cy="783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30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769" name="Google Shape;769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1" name="Google Shape;77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818285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30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776" name="Google Shape;776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9" name="Google Shape;779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30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783" name="Google Shape;783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6" name="Google Shape;786;p3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30"/>
          <p:cNvSpPr txBox="1"/>
          <p:nvPr/>
        </p:nvSpPr>
        <p:spPr>
          <a:xfrm>
            <a:off x="7323176" y="1062813"/>
            <a:ext cx="723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사용자 인터페이스 설계</a:t>
            </a:r>
            <a:endParaRPr sz="2000">
              <a:solidFill>
                <a:srgbClr val="787878"/>
              </a:solidFill>
            </a:endParaRPr>
          </a:p>
        </p:txBody>
      </p:sp>
      <p:pic>
        <p:nvPicPr>
          <p:cNvPr id="788" name="Google Shape;788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47750" y="1982725"/>
            <a:ext cx="16004301" cy="75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31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795" name="Google Shape;795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7" name="Google Shape;79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818285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31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802" name="Google Shape;802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5" name="Google Shape;805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31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809" name="Google Shape;809;p3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3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3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2" name="Google Shape;812;p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31"/>
          <p:cNvSpPr txBox="1"/>
          <p:nvPr/>
        </p:nvSpPr>
        <p:spPr>
          <a:xfrm>
            <a:off x="7323176" y="1062813"/>
            <a:ext cx="723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사용자 인터페이스 설계</a:t>
            </a:r>
            <a:endParaRPr sz="2000">
              <a:solidFill>
                <a:srgbClr val="787878"/>
              </a:solidFill>
            </a:endParaRPr>
          </a:p>
        </p:txBody>
      </p:sp>
      <p:pic>
        <p:nvPicPr>
          <p:cNvPr id="814" name="Google Shape;814;p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59950" y="1957325"/>
            <a:ext cx="16436273" cy="756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4"/>
          <p:cNvGrpSpPr/>
          <p:nvPr/>
        </p:nvGrpSpPr>
        <p:grpSpPr>
          <a:xfrm>
            <a:off x="-6206053" y="-2812028"/>
            <a:ext cx="30697824" cy="16597156"/>
            <a:chOff x="-6206053" y="-2812028"/>
            <a:chExt cx="30697824" cy="16597156"/>
          </a:xfrm>
        </p:grpSpPr>
        <p:pic>
          <p:nvPicPr>
            <p:cNvPr id="148" name="Google Shape;14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6206053" y="-2812028"/>
              <a:ext cx="30697824" cy="16597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8402" y="1337260"/>
              <a:ext cx="15348912" cy="82985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4845" y="1335790"/>
            <a:ext cx="8477270" cy="830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05616" y="1337260"/>
            <a:ext cx="3711696" cy="829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1599" y="1727619"/>
            <a:ext cx="272271" cy="27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44621" y="1727619"/>
            <a:ext cx="272271" cy="27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47643" y="1727619"/>
            <a:ext cx="272271" cy="272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79900" y="1846522"/>
            <a:ext cx="9077272" cy="58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63082" y="1945338"/>
            <a:ext cx="391379" cy="39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9000000">
            <a:off x="4183900" y="1992737"/>
            <a:ext cx="296579" cy="29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4792687" y="2049485"/>
            <a:ext cx="325774" cy="1830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4"/>
          <p:cNvGrpSpPr/>
          <p:nvPr/>
        </p:nvGrpSpPr>
        <p:grpSpPr>
          <a:xfrm>
            <a:off x="11552879" y="3936806"/>
            <a:ext cx="1403562" cy="1068186"/>
            <a:chOff x="11552879" y="3936806"/>
            <a:chExt cx="1403562" cy="1068186"/>
          </a:xfrm>
        </p:grpSpPr>
        <p:pic>
          <p:nvPicPr>
            <p:cNvPr id="160" name="Google Shape;160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552879" y="3936806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1552879" y="4001903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4"/>
          <p:cNvGrpSpPr/>
          <p:nvPr/>
        </p:nvGrpSpPr>
        <p:grpSpPr>
          <a:xfrm>
            <a:off x="9097357" y="6005502"/>
            <a:ext cx="1403562" cy="1068186"/>
            <a:chOff x="9097357" y="6005502"/>
            <a:chExt cx="1403562" cy="1068186"/>
          </a:xfrm>
        </p:grpSpPr>
        <p:pic>
          <p:nvPicPr>
            <p:cNvPr id="163" name="Google Shape;163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097357" y="6005502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097357" y="6070599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14"/>
          <p:cNvGrpSpPr/>
          <p:nvPr/>
        </p:nvGrpSpPr>
        <p:grpSpPr>
          <a:xfrm>
            <a:off x="9077788" y="3936806"/>
            <a:ext cx="1403562" cy="1068186"/>
            <a:chOff x="9077788" y="3936806"/>
            <a:chExt cx="1403562" cy="1068186"/>
          </a:xfrm>
        </p:grpSpPr>
        <p:pic>
          <p:nvPicPr>
            <p:cNvPr id="166" name="Google Shape;166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077788" y="3936806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077788" y="4001903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4"/>
          <p:cNvGrpSpPr/>
          <p:nvPr/>
        </p:nvGrpSpPr>
        <p:grpSpPr>
          <a:xfrm>
            <a:off x="6615342" y="6005502"/>
            <a:ext cx="1403562" cy="1068186"/>
            <a:chOff x="6615342" y="6005502"/>
            <a:chExt cx="1403562" cy="1068186"/>
          </a:xfrm>
        </p:grpSpPr>
        <p:pic>
          <p:nvPicPr>
            <p:cNvPr id="169" name="Google Shape;169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615342" y="6005502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15342" y="6070599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14"/>
          <p:cNvGrpSpPr/>
          <p:nvPr/>
        </p:nvGrpSpPr>
        <p:grpSpPr>
          <a:xfrm>
            <a:off x="14027969" y="3936806"/>
            <a:ext cx="1403562" cy="1068186"/>
            <a:chOff x="14027969" y="3936806"/>
            <a:chExt cx="1403562" cy="1068186"/>
          </a:xfrm>
        </p:grpSpPr>
        <p:pic>
          <p:nvPicPr>
            <p:cNvPr id="172" name="Google Shape;172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027969" y="3936806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4027969" y="4001903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4" name="Google Shape;174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83727" y="5257040"/>
            <a:ext cx="203084" cy="20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997001" y="5257040"/>
            <a:ext cx="203084" cy="2030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4"/>
          <p:cNvGrpSpPr/>
          <p:nvPr/>
        </p:nvGrpSpPr>
        <p:grpSpPr>
          <a:xfrm>
            <a:off x="6602698" y="3936806"/>
            <a:ext cx="1403562" cy="1068186"/>
            <a:chOff x="6602698" y="3936806"/>
            <a:chExt cx="1403562" cy="1068186"/>
          </a:xfrm>
        </p:grpSpPr>
        <p:pic>
          <p:nvPicPr>
            <p:cNvPr id="177" name="Google Shape;177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602698" y="3936806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02698" y="4001903"/>
              <a:ext cx="1403562" cy="10030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9" name="Google Shape;179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071616" y="5257040"/>
            <a:ext cx="203084" cy="20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559430" y="5257040"/>
            <a:ext cx="203084" cy="20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583727" y="7341022"/>
            <a:ext cx="203084" cy="20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098614" y="7341022"/>
            <a:ext cx="203084" cy="20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89167" y="3054795"/>
            <a:ext cx="241466" cy="24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989167" y="3678951"/>
            <a:ext cx="241466" cy="24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989167" y="4303107"/>
            <a:ext cx="241466" cy="24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989167" y="4927263"/>
            <a:ext cx="241466" cy="24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989167" y="5551419"/>
            <a:ext cx="241466" cy="24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989167" y="6175575"/>
            <a:ext cx="241466" cy="2414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14"/>
          <p:cNvGrpSpPr/>
          <p:nvPr/>
        </p:nvGrpSpPr>
        <p:grpSpPr>
          <a:xfrm>
            <a:off x="15913463" y="1999891"/>
            <a:ext cx="358056" cy="282186"/>
            <a:chOff x="15913463" y="1999891"/>
            <a:chExt cx="358056" cy="282186"/>
          </a:xfrm>
        </p:grpSpPr>
        <p:pic>
          <p:nvPicPr>
            <p:cNvPr id="190" name="Google Shape;190;p1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5913463" y="1999891"/>
              <a:ext cx="358056" cy="3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5913463" y="2121631"/>
              <a:ext cx="358056" cy="3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5913463" y="2243372"/>
              <a:ext cx="358056" cy="387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14"/>
          <p:cNvGrpSpPr/>
          <p:nvPr/>
        </p:nvGrpSpPr>
        <p:grpSpPr>
          <a:xfrm>
            <a:off x="-286162" y="-19048"/>
            <a:ext cx="19048069" cy="562337"/>
            <a:chOff x="-286162" y="-19048"/>
            <a:chExt cx="19048069" cy="562337"/>
          </a:xfrm>
        </p:grpSpPr>
        <p:pic>
          <p:nvPicPr>
            <p:cNvPr id="194" name="Google Shape;194;p1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-286162" y="-19048"/>
              <a:ext cx="19048069" cy="562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6231599" y="150515"/>
              <a:ext cx="273551" cy="22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5809424" y="145728"/>
              <a:ext cx="232786" cy="2327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14"/>
          <p:cNvSpPr txBox="1"/>
          <p:nvPr/>
        </p:nvSpPr>
        <p:spPr>
          <a:xfrm>
            <a:off x="16334890" y="89708"/>
            <a:ext cx="20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</a:rPr>
              <a:t>2023.12.12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219865" y="89708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</a:rPr>
              <a:t>놀러와요 동화의 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2424249" y="5492700"/>
            <a:ext cx="31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사용자 인터페이스 설계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2424252" y="4244393"/>
            <a:ext cx="212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시스템 구조</a:t>
            </a:r>
            <a:endParaRPr sz="2000"/>
          </a:p>
        </p:txBody>
      </p:sp>
      <p:sp>
        <p:nvSpPr>
          <p:cNvPr id="201" name="Google Shape;201;p14"/>
          <p:cNvSpPr txBox="1"/>
          <p:nvPr/>
        </p:nvSpPr>
        <p:spPr>
          <a:xfrm>
            <a:off x="2424248" y="2996086"/>
            <a:ext cx="24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종합설계 제안서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2424252" y="3620237"/>
            <a:ext cx="19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요구분석서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4"/>
          <p:cNvSpPr txBox="1"/>
          <p:nvPr/>
        </p:nvSpPr>
        <p:spPr>
          <a:xfrm>
            <a:off x="6870178" y="5207658"/>
            <a:ext cx="20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종합설계 제안서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14283452" y="5207658"/>
            <a:ext cx="18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클래스, 시퀀스 다이어그램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9360168" y="5207658"/>
            <a:ext cx="20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요구분석서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6872275" y="7291325"/>
            <a:ext cx="27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사용자 인터페이스 </a:t>
            </a:r>
            <a:endParaRPr sz="1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설계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4"/>
          <p:cNvSpPr txBox="1"/>
          <p:nvPr/>
        </p:nvSpPr>
        <p:spPr>
          <a:xfrm>
            <a:off x="11838056" y="5207658"/>
            <a:ext cx="20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시스템 구조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9377239" y="7291641"/>
            <a:ext cx="21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데이터베이스 설계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6916060" y="1961352"/>
            <a:ext cx="2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발표 순서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4"/>
          <p:cNvSpPr txBox="1"/>
          <p:nvPr/>
        </p:nvSpPr>
        <p:spPr>
          <a:xfrm>
            <a:off x="6400777" y="2815348"/>
            <a:ext cx="3757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4"/>
          <p:cNvSpPr txBox="1"/>
          <p:nvPr/>
        </p:nvSpPr>
        <p:spPr>
          <a:xfrm>
            <a:off x="2424252" y="6116861"/>
            <a:ext cx="25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데이터베이스 설계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2424252" y="4868549"/>
            <a:ext cx="216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클래스, 시퀀스 다이어그램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32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821" name="Google Shape;82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3" name="Google Shape;82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818285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32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828" name="Google Shape;828;p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3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3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1" name="Google Shape;831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32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835" name="Google Shape;835;p3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3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3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8" name="Google Shape;838;p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32"/>
          <p:cNvSpPr txBox="1"/>
          <p:nvPr/>
        </p:nvSpPr>
        <p:spPr>
          <a:xfrm>
            <a:off x="7323176" y="1062813"/>
            <a:ext cx="723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사용자 인터페이스 설계</a:t>
            </a:r>
            <a:endParaRPr sz="2000">
              <a:solidFill>
                <a:srgbClr val="787878"/>
              </a:solidFill>
            </a:endParaRPr>
          </a:p>
        </p:txBody>
      </p:sp>
      <p:pic>
        <p:nvPicPr>
          <p:cNvPr id="840" name="Google Shape;840;p3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915675" y="1898050"/>
            <a:ext cx="14479550" cy="768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33"/>
          <p:cNvGrpSpPr/>
          <p:nvPr/>
        </p:nvGrpSpPr>
        <p:grpSpPr>
          <a:xfrm>
            <a:off x="-7550121" y="-3758768"/>
            <a:ext cx="33193160" cy="17803258"/>
            <a:chOff x="-7433496" y="-3695281"/>
            <a:chExt cx="33193160" cy="17803258"/>
          </a:xfrm>
        </p:grpSpPr>
        <p:pic>
          <p:nvPicPr>
            <p:cNvPr id="847" name="Google Shape;847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9" name="Google Shape;84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818285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33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854" name="Google Shape;854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3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3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7" name="Google Shape;857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0" name="Google Shape;860;p33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861" name="Google Shape;861;p3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3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3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4" name="Google Shape;864;p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66" name="Google Shape;866;p33"/>
          <p:cNvSpPr txBox="1"/>
          <p:nvPr/>
        </p:nvSpPr>
        <p:spPr>
          <a:xfrm>
            <a:off x="7323176" y="1062813"/>
            <a:ext cx="723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사용자 인터페이스 설계</a:t>
            </a:r>
            <a:endParaRPr sz="2000">
              <a:solidFill>
                <a:srgbClr val="787878"/>
              </a:solidFill>
            </a:endParaRPr>
          </a:p>
        </p:txBody>
      </p:sp>
      <p:pic>
        <p:nvPicPr>
          <p:cNvPr id="867" name="Google Shape;867;p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23413" y="2333013"/>
            <a:ext cx="4942560" cy="303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3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57886" y="2291275"/>
            <a:ext cx="5078746" cy="311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225669" y="6195707"/>
            <a:ext cx="4942560" cy="303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3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55634" y="6112205"/>
            <a:ext cx="5078736" cy="3114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024021" y="2355218"/>
            <a:ext cx="5078741" cy="305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2021771" y="6153983"/>
            <a:ext cx="5078741" cy="31146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p33"/>
          <p:cNvCxnSpPr>
            <a:stCxn id="867" idx="2"/>
            <a:endCxn id="869" idx="0"/>
          </p:cNvCxnSpPr>
          <p:nvPr/>
        </p:nvCxnSpPr>
        <p:spPr>
          <a:xfrm>
            <a:off x="3694693" y="5364208"/>
            <a:ext cx="2400" cy="83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33"/>
          <p:cNvCxnSpPr>
            <a:stCxn id="869" idx="3"/>
            <a:endCxn id="868" idx="1"/>
          </p:cNvCxnSpPr>
          <p:nvPr/>
        </p:nvCxnSpPr>
        <p:spPr>
          <a:xfrm flipH="1" rot="10800000">
            <a:off x="6168229" y="3848518"/>
            <a:ext cx="389700" cy="38628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33"/>
          <p:cNvCxnSpPr>
            <a:stCxn id="868" idx="2"/>
            <a:endCxn id="870" idx="0"/>
          </p:cNvCxnSpPr>
          <p:nvPr/>
        </p:nvCxnSpPr>
        <p:spPr>
          <a:xfrm flipH="1">
            <a:off x="9094858" y="5405963"/>
            <a:ext cx="2400" cy="70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6" name="Google Shape;876;p33"/>
          <p:cNvCxnSpPr>
            <a:stCxn id="870" idx="3"/>
            <a:endCxn id="871" idx="1"/>
          </p:cNvCxnSpPr>
          <p:nvPr/>
        </p:nvCxnSpPr>
        <p:spPr>
          <a:xfrm flipH="1" rot="10800000">
            <a:off x="11634370" y="3880553"/>
            <a:ext cx="389700" cy="37890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7" name="Google Shape;877;p33"/>
          <p:cNvCxnSpPr>
            <a:stCxn id="871" idx="2"/>
            <a:endCxn id="872" idx="0"/>
          </p:cNvCxnSpPr>
          <p:nvPr/>
        </p:nvCxnSpPr>
        <p:spPr>
          <a:xfrm flipH="1">
            <a:off x="14560992" y="5405980"/>
            <a:ext cx="2400" cy="74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34"/>
          <p:cNvGrpSpPr/>
          <p:nvPr/>
        </p:nvGrpSpPr>
        <p:grpSpPr>
          <a:xfrm>
            <a:off x="-7550121" y="-3758768"/>
            <a:ext cx="33193160" cy="17803258"/>
            <a:chOff x="-7433496" y="-3695281"/>
            <a:chExt cx="33193160" cy="17803258"/>
          </a:xfrm>
        </p:grpSpPr>
        <p:pic>
          <p:nvPicPr>
            <p:cNvPr id="884" name="Google Shape;884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6" name="Google Shape;88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800" y="1818275"/>
            <a:ext cx="16596576" cy="69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p34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891" name="Google Shape;891;p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3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4" name="Google Shape;894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34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898" name="Google Shape;898;p3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3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0" name="Google Shape;900;p3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1" name="Google Shape;901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903" name="Google Shape;903;p34"/>
          <p:cNvSpPr txBox="1"/>
          <p:nvPr/>
        </p:nvSpPr>
        <p:spPr>
          <a:xfrm>
            <a:off x="7323176" y="1062813"/>
            <a:ext cx="723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사용자 인터페이스 설계</a:t>
            </a:r>
            <a:endParaRPr sz="2000">
              <a:solidFill>
                <a:srgbClr val="787878"/>
              </a:solidFill>
            </a:endParaRPr>
          </a:p>
        </p:txBody>
      </p:sp>
      <p:pic>
        <p:nvPicPr>
          <p:cNvPr id="904" name="Google Shape;904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372988" y="2207162"/>
            <a:ext cx="4915205" cy="293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72988" y="6002436"/>
            <a:ext cx="4915205" cy="293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549294" y="2286706"/>
            <a:ext cx="4915171" cy="27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64007" y="5933370"/>
            <a:ext cx="4915181" cy="293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804712" y="2286706"/>
            <a:ext cx="4915224" cy="27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804712" y="5933370"/>
            <a:ext cx="4915214" cy="2938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34"/>
          <p:cNvCxnSpPr>
            <a:stCxn id="904" idx="2"/>
            <a:endCxn id="905" idx="0"/>
          </p:cNvCxnSpPr>
          <p:nvPr/>
        </p:nvCxnSpPr>
        <p:spPr>
          <a:xfrm>
            <a:off x="3830590" y="5145251"/>
            <a:ext cx="0" cy="85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34"/>
          <p:cNvCxnSpPr>
            <a:stCxn id="905" idx="3"/>
            <a:endCxn id="906" idx="1"/>
          </p:cNvCxnSpPr>
          <p:nvPr/>
        </p:nvCxnSpPr>
        <p:spPr>
          <a:xfrm flipH="1" rot="10800000">
            <a:off x="6288192" y="3676180"/>
            <a:ext cx="261000" cy="3795300"/>
          </a:xfrm>
          <a:prstGeom prst="bentConnector3">
            <a:avLst>
              <a:gd fmla="val 5001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34"/>
          <p:cNvCxnSpPr>
            <a:stCxn id="906" idx="2"/>
            <a:endCxn id="907" idx="0"/>
          </p:cNvCxnSpPr>
          <p:nvPr/>
        </p:nvCxnSpPr>
        <p:spPr>
          <a:xfrm>
            <a:off x="9006880" y="5065705"/>
            <a:ext cx="14700" cy="86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34"/>
          <p:cNvCxnSpPr>
            <a:stCxn id="907" idx="3"/>
            <a:endCxn id="908" idx="1"/>
          </p:cNvCxnSpPr>
          <p:nvPr/>
        </p:nvCxnSpPr>
        <p:spPr>
          <a:xfrm flipH="1" rot="10800000">
            <a:off x="11479187" y="3676114"/>
            <a:ext cx="325500" cy="37263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34"/>
          <p:cNvCxnSpPr>
            <a:stCxn id="908" idx="2"/>
            <a:endCxn id="909" idx="0"/>
          </p:cNvCxnSpPr>
          <p:nvPr/>
        </p:nvCxnSpPr>
        <p:spPr>
          <a:xfrm>
            <a:off x="14262324" y="5065705"/>
            <a:ext cx="0" cy="86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p35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921" name="Google Shape;92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3" name="Google Shape;92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818285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7" name="Google Shape;927;p35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928" name="Google Shape;928;p3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3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0" name="Google Shape;930;p3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1" name="Google Shape;931;p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35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935" name="Google Shape;935;p3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3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3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8" name="Google Shape;938;p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35"/>
          <p:cNvSpPr txBox="1"/>
          <p:nvPr/>
        </p:nvSpPr>
        <p:spPr>
          <a:xfrm>
            <a:off x="7323176" y="1062813"/>
            <a:ext cx="723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사용자 인터페이스 설계</a:t>
            </a:r>
            <a:endParaRPr sz="2000">
              <a:solidFill>
                <a:srgbClr val="787878"/>
              </a:solidFill>
            </a:endParaRPr>
          </a:p>
        </p:txBody>
      </p:sp>
      <p:pic>
        <p:nvPicPr>
          <p:cNvPr id="940" name="Google Shape;940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444525" y="1932550"/>
            <a:ext cx="13594121" cy="76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36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947" name="Google Shape;947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9" name="Google Shape;94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818285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3" name="Google Shape;953;p36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954" name="Google Shape;954;p3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3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7" name="Google Shape;957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0" name="Google Shape;960;p36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961" name="Google Shape;961;p3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3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3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4" name="Google Shape;964;p3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36"/>
          <p:cNvSpPr txBox="1"/>
          <p:nvPr/>
        </p:nvSpPr>
        <p:spPr>
          <a:xfrm>
            <a:off x="8023272" y="106282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데이터베이스 설계</a:t>
            </a:r>
            <a:endParaRPr sz="2000">
              <a:solidFill>
                <a:srgbClr val="787878"/>
              </a:solidFill>
            </a:endParaRPr>
          </a:p>
        </p:txBody>
      </p:sp>
      <p:pic>
        <p:nvPicPr>
          <p:cNvPr id="966" name="Google Shape;966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4800" y="2679625"/>
            <a:ext cx="16596575" cy="6311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2" name="Google Shape;972;p37"/>
          <p:cNvGrpSpPr/>
          <p:nvPr/>
        </p:nvGrpSpPr>
        <p:grpSpPr>
          <a:xfrm>
            <a:off x="-7433496" y="-3684331"/>
            <a:ext cx="33193160" cy="17803258"/>
            <a:chOff x="-7433496" y="-3695281"/>
            <a:chExt cx="33193160" cy="17803258"/>
          </a:xfrm>
        </p:grpSpPr>
        <p:pic>
          <p:nvPicPr>
            <p:cNvPr id="973" name="Google Shape;973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5" name="Google Shape;97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817647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9" name="Google Shape;979;p37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980" name="Google Shape;980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1" name="Google Shape;981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3" name="Google Shape;983;p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37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987" name="Google Shape;987;p3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3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3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0" name="Google Shape;990;p3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37"/>
          <p:cNvSpPr txBox="1"/>
          <p:nvPr/>
        </p:nvSpPr>
        <p:spPr>
          <a:xfrm>
            <a:off x="8023272" y="106282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데이터베이스 설계</a:t>
            </a:r>
            <a:endParaRPr sz="2000">
              <a:solidFill>
                <a:srgbClr val="787878"/>
              </a:solidFill>
            </a:endParaRPr>
          </a:p>
        </p:txBody>
      </p:sp>
      <p:sp>
        <p:nvSpPr>
          <p:cNvPr id="992" name="Google Shape;992;p37"/>
          <p:cNvSpPr txBox="1"/>
          <p:nvPr/>
        </p:nvSpPr>
        <p:spPr>
          <a:xfrm>
            <a:off x="1380975" y="2127325"/>
            <a:ext cx="2710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엔티티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3" name="Google Shape;993;p37"/>
          <p:cNvPicPr preferRelativeResize="0"/>
          <p:nvPr/>
        </p:nvPicPr>
        <p:blipFill rotWithShape="1">
          <a:blip r:embed="rId18">
            <a:alphaModFix/>
          </a:blip>
          <a:srcRect b="25091" l="31553" r="33417" t="46255"/>
          <a:stretch/>
        </p:blipFill>
        <p:spPr>
          <a:xfrm>
            <a:off x="1247406" y="4028075"/>
            <a:ext cx="7430425" cy="38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63925" y="2774538"/>
            <a:ext cx="8400376" cy="60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0" name="Google Shape;1000;p38"/>
          <p:cNvGrpSpPr/>
          <p:nvPr/>
        </p:nvGrpSpPr>
        <p:grpSpPr>
          <a:xfrm>
            <a:off x="-7453721" y="-3758131"/>
            <a:ext cx="33193160" cy="17803258"/>
            <a:chOff x="-7433496" y="-3695281"/>
            <a:chExt cx="33193160" cy="17803258"/>
          </a:xfrm>
        </p:grpSpPr>
        <p:pic>
          <p:nvPicPr>
            <p:cNvPr id="1001" name="Google Shape;100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3" name="Google Shape;100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818285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7" name="Google Shape;1007;p38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1008" name="Google Shape;1008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3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3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1" name="Google Shape;1011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3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38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1015" name="Google Shape;1015;p3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3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p3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8" name="Google Shape;1018;p3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38"/>
          <p:cNvSpPr txBox="1"/>
          <p:nvPr/>
        </p:nvSpPr>
        <p:spPr>
          <a:xfrm>
            <a:off x="8023272" y="106282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Ⅲ. 시스템 설계서 - 데이터베이스 설계</a:t>
            </a:r>
            <a:endParaRPr sz="2000">
              <a:solidFill>
                <a:srgbClr val="787878"/>
              </a:solidFill>
            </a:endParaRPr>
          </a:p>
        </p:txBody>
      </p:sp>
      <p:sp>
        <p:nvSpPr>
          <p:cNvPr id="1020" name="Google Shape;1020;p38"/>
          <p:cNvSpPr txBox="1"/>
          <p:nvPr/>
        </p:nvSpPr>
        <p:spPr>
          <a:xfrm>
            <a:off x="1380975" y="2127325"/>
            <a:ext cx="374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책, 내 책장 엔티티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1" name="Google Shape;1021;p38"/>
          <p:cNvPicPr preferRelativeResize="0"/>
          <p:nvPr/>
        </p:nvPicPr>
        <p:blipFill rotWithShape="1">
          <a:blip r:embed="rId18">
            <a:alphaModFix/>
          </a:blip>
          <a:srcRect b="34972" l="34983" r="26737" t="15861"/>
          <a:stretch/>
        </p:blipFill>
        <p:spPr>
          <a:xfrm>
            <a:off x="1380977" y="3206100"/>
            <a:ext cx="6893426" cy="55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071100" y="2046875"/>
            <a:ext cx="5908351" cy="43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3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071100" y="6511300"/>
            <a:ext cx="7316382" cy="29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39"/>
          <p:cNvGrpSpPr/>
          <p:nvPr/>
        </p:nvGrpSpPr>
        <p:grpSpPr>
          <a:xfrm>
            <a:off x="-286162" y="-19048"/>
            <a:ext cx="19048069" cy="562337"/>
            <a:chOff x="-286162" y="-19048"/>
            <a:chExt cx="19048069" cy="562337"/>
          </a:xfrm>
        </p:grpSpPr>
        <p:pic>
          <p:nvPicPr>
            <p:cNvPr id="1030" name="Google Shape;1030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86162" y="-19048"/>
              <a:ext cx="19048069" cy="562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231599" y="150515"/>
              <a:ext cx="273551" cy="22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809424" y="145728"/>
              <a:ext cx="232786" cy="2327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3" name="Google Shape;1033;p39"/>
          <p:cNvGrpSpPr/>
          <p:nvPr/>
        </p:nvGrpSpPr>
        <p:grpSpPr>
          <a:xfrm>
            <a:off x="789863" y="1348383"/>
            <a:ext cx="1332819" cy="1014347"/>
            <a:chOff x="789863" y="1348383"/>
            <a:chExt cx="1332819" cy="1014347"/>
          </a:xfrm>
        </p:grpSpPr>
        <p:pic>
          <p:nvPicPr>
            <p:cNvPr id="1034" name="Google Shape;1034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9863" y="1348383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9863" y="1410199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6" name="Google Shape;1036;p39"/>
          <p:cNvGrpSpPr/>
          <p:nvPr/>
        </p:nvGrpSpPr>
        <p:grpSpPr>
          <a:xfrm>
            <a:off x="789863" y="3123342"/>
            <a:ext cx="1332819" cy="1014347"/>
            <a:chOff x="789863" y="3123342"/>
            <a:chExt cx="1332819" cy="1014347"/>
          </a:xfrm>
        </p:grpSpPr>
        <p:pic>
          <p:nvPicPr>
            <p:cNvPr id="1037" name="Google Shape;1037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9863" y="3123342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Google Shape;1038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9863" y="3185158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9" name="Google Shape;1039;p39"/>
          <p:cNvGrpSpPr/>
          <p:nvPr/>
        </p:nvGrpSpPr>
        <p:grpSpPr>
          <a:xfrm>
            <a:off x="789863" y="4898301"/>
            <a:ext cx="1332819" cy="1014347"/>
            <a:chOff x="789863" y="4898301"/>
            <a:chExt cx="1332819" cy="1014347"/>
          </a:xfrm>
        </p:grpSpPr>
        <p:pic>
          <p:nvPicPr>
            <p:cNvPr id="1040" name="Google Shape;1040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9863" y="4898301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9863" y="4960117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2" name="Google Shape;1042;p39"/>
          <p:cNvGrpSpPr/>
          <p:nvPr/>
        </p:nvGrpSpPr>
        <p:grpSpPr>
          <a:xfrm>
            <a:off x="789863" y="6673260"/>
            <a:ext cx="1332819" cy="1014347"/>
            <a:chOff x="789863" y="6673260"/>
            <a:chExt cx="1332819" cy="1014347"/>
          </a:xfrm>
        </p:grpSpPr>
        <p:pic>
          <p:nvPicPr>
            <p:cNvPr id="1043" name="Google Shape;1043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9863" y="6673260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9863" y="6735076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5" name="Google Shape;1045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66998" y="8394209"/>
            <a:ext cx="10341747" cy="148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6" name="Google Shape;1046;p39"/>
          <p:cNvGrpSpPr/>
          <p:nvPr/>
        </p:nvGrpSpPr>
        <p:grpSpPr>
          <a:xfrm>
            <a:off x="4411155" y="8551827"/>
            <a:ext cx="9653432" cy="1165139"/>
            <a:chOff x="4411155" y="8551827"/>
            <a:chExt cx="9653432" cy="1165139"/>
          </a:xfrm>
        </p:grpSpPr>
        <p:pic>
          <p:nvPicPr>
            <p:cNvPr id="1047" name="Google Shape;1047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411155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240586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3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825871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3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655302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3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484733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3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899448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3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070017" y="8551827"/>
              <a:ext cx="1165139" cy="1165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4" name="Google Shape;1054;p39"/>
          <p:cNvGrpSpPr/>
          <p:nvPr/>
        </p:nvGrpSpPr>
        <p:grpSpPr>
          <a:xfrm>
            <a:off x="3064619" y="575179"/>
            <a:ext cx="12156475" cy="8308243"/>
            <a:chOff x="3064619" y="575179"/>
            <a:chExt cx="12156475" cy="8308243"/>
          </a:xfrm>
        </p:grpSpPr>
        <p:grpSp>
          <p:nvGrpSpPr>
            <p:cNvPr id="1055" name="Google Shape;1055;p39"/>
            <p:cNvGrpSpPr/>
            <p:nvPr/>
          </p:nvGrpSpPr>
          <p:grpSpPr>
            <a:xfrm>
              <a:off x="3064619" y="575179"/>
              <a:ext cx="12156475" cy="8308243"/>
              <a:chOff x="3064619" y="575179"/>
              <a:chExt cx="12156475" cy="8308243"/>
            </a:xfrm>
          </p:grpSpPr>
          <p:pic>
            <p:nvPicPr>
              <p:cNvPr id="1056" name="Google Shape;1056;p39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064619" y="575179"/>
                <a:ext cx="12156475" cy="8308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7" name="Google Shape;1057;p3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103738" y="2652239"/>
                <a:ext cx="6078238" cy="41541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58" name="Google Shape;1058;p3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214713" y="3125114"/>
              <a:ext cx="1856288" cy="18562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9" name="Google Shape;1059;p39"/>
            <p:cNvGrpSpPr/>
            <p:nvPr/>
          </p:nvGrpSpPr>
          <p:grpSpPr>
            <a:xfrm>
              <a:off x="5855907" y="5617645"/>
              <a:ext cx="4243182" cy="1171484"/>
              <a:chOff x="5855907" y="5617645"/>
              <a:chExt cx="4243182" cy="1171484"/>
            </a:xfrm>
          </p:grpSpPr>
          <p:pic>
            <p:nvPicPr>
              <p:cNvPr id="1060" name="Google Shape;1060;p3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5855907" y="5617645"/>
                <a:ext cx="4243182" cy="11714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1" name="Google Shape;1061;p39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916702" y="5910516"/>
                <a:ext cx="2121591" cy="585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62" name="Google Shape;1062;p39"/>
            <p:cNvGrpSpPr/>
            <p:nvPr/>
          </p:nvGrpSpPr>
          <p:grpSpPr>
            <a:xfrm>
              <a:off x="8184942" y="5617645"/>
              <a:ext cx="4243182" cy="1171484"/>
              <a:chOff x="8184942" y="5617645"/>
              <a:chExt cx="4243182" cy="1171484"/>
            </a:xfrm>
          </p:grpSpPr>
          <p:pic>
            <p:nvPicPr>
              <p:cNvPr id="1063" name="Google Shape;1063;p39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184942" y="5617645"/>
                <a:ext cx="4243182" cy="11714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4" name="Google Shape;1064;p39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9245737" y="5910516"/>
                <a:ext cx="2121591" cy="5857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65" name="Google Shape;1065;p3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1367328" y="2859503"/>
              <a:ext cx="568477" cy="568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3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1532781" y="3025466"/>
              <a:ext cx="237572" cy="236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7" name="Google Shape;1067;p39"/>
          <p:cNvSpPr txBox="1"/>
          <p:nvPr/>
        </p:nvSpPr>
        <p:spPr>
          <a:xfrm>
            <a:off x="6150622" y="5246219"/>
            <a:ext cx="5984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595959"/>
                </a:solidFill>
              </a:rPr>
              <a:t>발표를 들어주셔서 감사합니다!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39"/>
          <p:cNvSpPr txBox="1"/>
          <p:nvPr/>
        </p:nvSpPr>
        <p:spPr>
          <a:xfrm>
            <a:off x="6709211" y="5987153"/>
            <a:ext cx="2536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39"/>
          <p:cNvSpPr txBox="1"/>
          <p:nvPr/>
        </p:nvSpPr>
        <p:spPr>
          <a:xfrm>
            <a:off x="9038247" y="5987154"/>
            <a:ext cx="2536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39"/>
          <p:cNvSpPr txBox="1"/>
          <p:nvPr/>
        </p:nvSpPr>
        <p:spPr>
          <a:xfrm>
            <a:off x="16334890" y="89708"/>
            <a:ext cx="2018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20XX.11.03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39"/>
          <p:cNvSpPr txBox="1"/>
          <p:nvPr/>
        </p:nvSpPr>
        <p:spPr>
          <a:xfrm>
            <a:off x="219865" y="89708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C2C2C2"/>
                </a:solidFill>
              </a:rPr>
              <a:t>놀러와요 동화의 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39"/>
          <p:cNvSpPr txBox="1"/>
          <p:nvPr/>
        </p:nvSpPr>
        <p:spPr>
          <a:xfrm>
            <a:off x="639418" y="6024390"/>
            <a:ext cx="1633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39"/>
          <p:cNvSpPr txBox="1"/>
          <p:nvPr/>
        </p:nvSpPr>
        <p:spPr>
          <a:xfrm>
            <a:off x="527807" y="7818400"/>
            <a:ext cx="1857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39"/>
          <p:cNvSpPr txBox="1"/>
          <p:nvPr/>
        </p:nvSpPr>
        <p:spPr>
          <a:xfrm>
            <a:off x="527807" y="4230381"/>
            <a:ext cx="1857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39"/>
          <p:cNvSpPr txBox="1"/>
          <p:nvPr/>
        </p:nvSpPr>
        <p:spPr>
          <a:xfrm>
            <a:off x="527807" y="2436381"/>
            <a:ext cx="1857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15"/>
          <p:cNvGrpSpPr/>
          <p:nvPr/>
        </p:nvGrpSpPr>
        <p:grpSpPr>
          <a:xfrm>
            <a:off x="789863" y="1348383"/>
            <a:ext cx="1332819" cy="1014347"/>
            <a:chOff x="789863" y="1348383"/>
            <a:chExt cx="1332819" cy="1014347"/>
          </a:xfrm>
        </p:grpSpPr>
        <p:pic>
          <p:nvPicPr>
            <p:cNvPr id="219" name="Google Shape;21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1348383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1410199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p15"/>
          <p:cNvGrpSpPr/>
          <p:nvPr/>
        </p:nvGrpSpPr>
        <p:grpSpPr>
          <a:xfrm>
            <a:off x="789863" y="3123342"/>
            <a:ext cx="1332819" cy="1014347"/>
            <a:chOff x="789863" y="3123342"/>
            <a:chExt cx="1332819" cy="1014347"/>
          </a:xfrm>
        </p:grpSpPr>
        <p:pic>
          <p:nvPicPr>
            <p:cNvPr id="222" name="Google Shape;222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3123342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3185158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15"/>
          <p:cNvGrpSpPr/>
          <p:nvPr/>
        </p:nvGrpSpPr>
        <p:grpSpPr>
          <a:xfrm>
            <a:off x="789863" y="4898301"/>
            <a:ext cx="1332819" cy="1014347"/>
            <a:chOff x="789863" y="4898301"/>
            <a:chExt cx="1332819" cy="1014347"/>
          </a:xfrm>
        </p:grpSpPr>
        <p:pic>
          <p:nvPicPr>
            <p:cNvPr id="225" name="Google Shape;22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4898301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4960117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15"/>
          <p:cNvGrpSpPr/>
          <p:nvPr/>
        </p:nvGrpSpPr>
        <p:grpSpPr>
          <a:xfrm>
            <a:off x="-942370" y="-2808868"/>
            <a:ext cx="24531589" cy="16581101"/>
            <a:chOff x="-845445" y="-2796893"/>
            <a:chExt cx="24531589" cy="16581101"/>
          </a:xfrm>
        </p:grpSpPr>
        <p:grpSp>
          <p:nvGrpSpPr>
            <p:cNvPr id="228" name="Google Shape;228;p15"/>
            <p:cNvGrpSpPr/>
            <p:nvPr/>
          </p:nvGrpSpPr>
          <p:grpSpPr>
            <a:xfrm>
              <a:off x="-845445" y="-2796893"/>
              <a:ext cx="24531589" cy="16581101"/>
              <a:chOff x="-845445" y="-2796893"/>
              <a:chExt cx="24531589" cy="16581101"/>
            </a:xfrm>
          </p:grpSpPr>
          <p:pic>
            <p:nvPicPr>
              <p:cNvPr id="229" name="Google Shape;229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-845445" y="-2796893"/>
                <a:ext cx="24531589" cy="16581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1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7454" y="1348383"/>
                <a:ext cx="12265795" cy="8290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1" name="Google Shape;231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7454" y="2306698"/>
              <a:ext cx="12265795" cy="619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7454" y="7817295"/>
              <a:ext cx="12265795" cy="1821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82201" y="1535177"/>
              <a:ext cx="7037661" cy="585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64376" y="1633449"/>
            <a:ext cx="389229" cy="38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5668604" y="1692676"/>
            <a:ext cx="1072392" cy="270776"/>
            <a:chOff x="5668604" y="1692676"/>
            <a:chExt cx="1072392" cy="270776"/>
          </a:xfrm>
        </p:grpSpPr>
        <p:pic>
          <p:nvPicPr>
            <p:cNvPr id="236" name="Google Shape;236;p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668604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69412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70220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7238922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7798405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8316888" y="1689793"/>
            <a:ext cx="296886" cy="276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5"/>
          <p:cNvGrpSpPr/>
          <p:nvPr/>
        </p:nvGrpSpPr>
        <p:grpSpPr>
          <a:xfrm>
            <a:off x="16868955" y="1681999"/>
            <a:ext cx="296886" cy="233979"/>
            <a:chOff x="16868955" y="1681999"/>
            <a:chExt cx="296886" cy="233979"/>
          </a:xfrm>
        </p:grpSpPr>
        <p:pic>
          <p:nvPicPr>
            <p:cNvPr id="243" name="Google Shape;243;p1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681999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782942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883885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2700000">
            <a:off x="16270993" y="1623239"/>
            <a:ext cx="235016" cy="3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1320000">
            <a:off x="1830663" y="2554455"/>
            <a:ext cx="463271" cy="463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15"/>
          <p:cNvGrpSpPr/>
          <p:nvPr/>
        </p:nvGrpSpPr>
        <p:grpSpPr>
          <a:xfrm>
            <a:off x="-286162" y="-19048"/>
            <a:ext cx="19048069" cy="562337"/>
            <a:chOff x="-286162" y="-19048"/>
            <a:chExt cx="19048069" cy="562337"/>
          </a:xfrm>
        </p:grpSpPr>
        <p:pic>
          <p:nvPicPr>
            <p:cNvPr id="249" name="Google Shape;249;p1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-286162" y="-19048"/>
              <a:ext cx="19048069" cy="562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6231599" y="150515"/>
              <a:ext cx="273551" cy="22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809424" y="145728"/>
              <a:ext cx="232786" cy="2327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15"/>
          <p:cNvSpPr txBox="1"/>
          <p:nvPr/>
        </p:nvSpPr>
        <p:spPr>
          <a:xfrm>
            <a:off x="16334890" y="89708"/>
            <a:ext cx="20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2000">
                <a:solidFill>
                  <a:srgbClr val="C2C2C2"/>
                </a:solidFill>
              </a:rPr>
              <a:t>23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 1</a:t>
            </a:r>
            <a:r>
              <a:rPr lang="en-US" sz="2000">
                <a:solidFill>
                  <a:srgbClr val="C2C2C2"/>
                </a:solidFill>
              </a:rPr>
              <a:t>2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>
                <a:solidFill>
                  <a:srgbClr val="C2C2C2"/>
                </a:solidFill>
              </a:rPr>
              <a:t>1</a:t>
            </a:r>
            <a:r>
              <a:rPr lang="en-US" sz="2000">
                <a:solidFill>
                  <a:srgbClr val="C2C2C2"/>
                </a:solidFill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5"/>
          <p:cNvSpPr txBox="1"/>
          <p:nvPr/>
        </p:nvSpPr>
        <p:spPr>
          <a:xfrm>
            <a:off x="219865" y="89708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</a:rPr>
              <a:t>놀러와요 동화의 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639418" y="6024390"/>
            <a:ext cx="16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개발 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5"/>
          <p:cNvSpPr txBox="1"/>
          <p:nvPr/>
        </p:nvSpPr>
        <p:spPr>
          <a:xfrm>
            <a:off x="9614322" y="164937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Ⅰ.종합설계 제안서</a:t>
            </a:r>
            <a:endParaRPr sz="2000">
              <a:solidFill>
                <a:srgbClr val="787878"/>
              </a:solidFill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6076625" y="2939093"/>
            <a:ext cx="935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7ACDE"/>
                </a:solidFill>
              </a:rPr>
              <a:t>종합설계</a:t>
            </a:r>
            <a:r>
              <a:rPr lang="en-US" sz="5000"/>
              <a:t> 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527807" y="4230384"/>
            <a:ext cx="18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배경 및 필요성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5"/>
          <p:cNvSpPr txBox="1"/>
          <p:nvPr/>
        </p:nvSpPr>
        <p:spPr>
          <a:xfrm>
            <a:off x="849265" y="2438763"/>
            <a:ext cx="11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5"/>
          <p:cNvSpPr txBox="1"/>
          <p:nvPr/>
        </p:nvSpPr>
        <p:spPr>
          <a:xfrm>
            <a:off x="6076625" y="4675225"/>
            <a:ext cx="11325300" cy="3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‘</a:t>
            </a:r>
            <a:r>
              <a:rPr b="1" lang="en-US" sz="2100">
                <a:solidFill>
                  <a:schemeClr val="dk1"/>
                </a:solidFill>
              </a:rPr>
              <a:t>AI 기반 아이들을 위한 동화 제작 서비스(천재인가봐)’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br>
              <a:rPr lang="en-US" sz="2100">
                <a:solidFill>
                  <a:schemeClr val="dk1"/>
                </a:solidFill>
              </a:rPr>
            </a:br>
            <a:r>
              <a:rPr lang="en-US" sz="2100">
                <a:solidFill>
                  <a:schemeClr val="dk1"/>
                </a:solidFill>
              </a:rPr>
              <a:t> 동화로 시작하여 아이에게 질문을 하고 아이에게 답을 받고,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답변으로 만들어진 이야기를 설명해주는 과정을 반복하며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새로운 이야기를 만들어 내어 각 과정을 동화로 만들고 아이에게 저작권을 부여해주는 서비스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16"/>
          <p:cNvGrpSpPr/>
          <p:nvPr/>
        </p:nvGrpSpPr>
        <p:grpSpPr>
          <a:xfrm>
            <a:off x="789863" y="1348383"/>
            <a:ext cx="1332819" cy="1014347"/>
            <a:chOff x="789863" y="1348383"/>
            <a:chExt cx="1332819" cy="1014347"/>
          </a:xfrm>
        </p:grpSpPr>
        <p:pic>
          <p:nvPicPr>
            <p:cNvPr id="266" name="Google Shape;266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1348383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1410199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Google Shape;268;p16"/>
          <p:cNvGrpSpPr/>
          <p:nvPr/>
        </p:nvGrpSpPr>
        <p:grpSpPr>
          <a:xfrm>
            <a:off x="789863" y="3123342"/>
            <a:ext cx="1332819" cy="1014347"/>
            <a:chOff x="789863" y="3123342"/>
            <a:chExt cx="1332819" cy="1014347"/>
          </a:xfrm>
        </p:grpSpPr>
        <p:pic>
          <p:nvPicPr>
            <p:cNvPr id="269" name="Google Shape;269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3123342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3185158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p16"/>
          <p:cNvGrpSpPr/>
          <p:nvPr/>
        </p:nvGrpSpPr>
        <p:grpSpPr>
          <a:xfrm>
            <a:off x="789863" y="4898301"/>
            <a:ext cx="1332819" cy="1014347"/>
            <a:chOff x="789863" y="4898301"/>
            <a:chExt cx="1332819" cy="1014347"/>
          </a:xfrm>
        </p:grpSpPr>
        <p:pic>
          <p:nvPicPr>
            <p:cNvPr id="272" name="Google Shape;27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4898301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4960117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16"/>
          <p:cNvGrpSpPr/>
          <p:nvPr/>
        </p:nvGrpSpPr>
        <p:grpSpPr>
          <a:xfrm>
            <a:off x="1592955" y="-2796893"/>
            <a:ext cx="24531589" cy="16581101"/>
            <a:chOff x="1821555" y="-2796893"/>
            <a:chExt cx="24531589" cy="16581101"/>
          </a:xfrm>
        </p:grpSpPr>
        <p:grpSp>
          <p:nvGrpSpPr>
            <p:cNvPr id="275" name="Google Shape;275;p16"/>
            <p:cNvGrpSpPr/>
            <p:nvPr/>
          </p:nvGrpSpPr>
          <p:grpSpPr>
            <a:xfrm>
              <a:off x="1821555" y="-2796893"/>
              <a:ext cx="24531589" cy="16581101"/>
              <a:chOff x="1821555" y="-2796893"/>
              <a:chExt cx="24531589" cy="16581101"/>
            </a:xfrm>
          </p:grpSpPr>
          <p:pic>
            <p:nvPicPr>
              <p:cNvPr id="276" name="Google Shape;276;p16"/>
              <p:cNvPicPr preferRelativeResize="0"/>
              <p:nvPr/>
            </p:nvPicPr>
            <p:blipFill rotWithShape="1">
              <a:blip r:embed="rId6">
                <a:alphaModFix/>
              </a:blip>
              <a:srcRect b="0" l="11160" r="-11159" t="0"/>
              <a:stretch/>
            </p:blipFill>
            <p:spPr>
              <a:xfrm>
                <a:off x="1821555" y="-2796893"/>
                <a:ext cx="24531589" cy="16581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7454" y="1348383"/>
                <a:ext cx="12265795" cy="8290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7454" y="2306698"/>
              <a:ext cx="12265795" cy="619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7454" y="7881658"/>
              <a:ext cx="12265795" cy="1821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82201" y="1535177"/>
              <a:ext cx="7037661" cy="585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64376" y="1633449"/>
            <a:ext cx="389229" cy="38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16"/>
          <p:cNvGrpSpPr/>
          <p:nvPr/>
        </p:nvGrpSpPr>
        <p:grpSpPr>
          <a:xfrm>
            <a:off x="5668604" y="1692676"/>
            <a:ext cx="1072392" cy="270776"/>
            <a:chOff x="5668604" y="1692676"/>
            <a:chExt cx="1072392" cy="270776"/>
          </a:xfrm>
        </p:grpSpPr>
        <p:pic>
          <p:nvPicPr>
            <p:cNvPr id="283" name="Google Shape;283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668604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69412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70220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6" name="Google Shape;286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7238922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7798405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8316888" y="1689793"/>
            <a:ext cx="296886" cy="276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16"/>
          <p:cNvGrpSpPr/>
          <p:nvPr/>
        </p:nvGrpSpPr>
        <p:grpSpPr>
          <a:xfrm>
            <a:off x="16868955" y="1681999"/>
            <a:ext cx="296886" cy="233979"/>
            <a:chOff x="16868955" y="1681999"/>
            <a:chExt cx="296886" cy="233979"/>
          </a:xfrm>
        </p:grpSpPr>
        <p:pic>
          <p:nvPicPr>
            <p:cNvPr id="290" name="Google Shape;290;p1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681999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782942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883885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2700000">
            <a:off x="16270993" y="1623239"/>
            <a:ext cx="235016" cy="3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1320000">
            <a:off x="2114988" y="4365130"/>
            <a:ext cx="463271" cy="463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16"/>
          <p:cNvGrpSpPr/>
          <p:nvPr/>
        </p:nvGrpSpPr>
        <p:grpSpPr>
          <a:xfrm>
            <a:off x="-286162" y="-19048"/>
            <a:ext cx="19048069" cy="562337"/>
            <a:chOff x="-286162" y="-19048"/>
            <a:chExt cx="19048069" cy="562337"/>
          </a:xfrm>
        </p:grpSpPr>
        <p:pic>
          <p:nvPicPr>
            <p:cNvPr id="296" name="Google Shape;296;p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-286162" y="-19048"/>
              <a:ext cx="19048069" cy="562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6231599" y="150515"/>
              <a:ext cx="273551" cy="22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1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809424" y="145728"/>
              <a:ext cx="232786" cy="2327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16"/>
          <p:cNvSpPr txBox="1"/>
          <p:nvPr/>
        </p:nvSpPr>
        <p:spPr>
          <a:xfrm>
            <a:off x="16334890" y="89708"/>
            <a:ext cx="20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2000">
                <a:solidFill>
                  <a:srgbClr val="C2C2C2"/>
                </a:solidFill>
              </a:rPr>
              <a:t>23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>
                <a:solidFill>
                  <a:srgbClr val="C2C2C2"/>
                </a:solidFill>
              </a:rPr>
              <a:t>12.12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6"/>
          <p:cNvSpPr txBox="1"/>
          <p:nvPr/>
        </p:nvSpPr>
        <p:spPr>
          <a:xfrm>
            <a:off x="219865" y="89708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</a:rPr>
              <a:t>놀러와요 동화의 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639418" y="6024390"/>
            <a:ext cx="16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개발 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9614322" y="164937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Ⅰ.종합설계 제안서</a:t>
            </a:r>
            <a:endParaRPr sz="2000">
              <a:solidFill>
                <a:srgbClr val="787878"/>
              </a:solidFill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6076625" y="2939093"/>
            <a:ext cx="935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7ACDE"/>
                </a:solidFill>
              </a:rPr>
              <a:t>종합설계</a:t>
            </a:r>
            <a:r>
              <a:rPr lang="en-US" sz="5000"/>
              <a:t> 배경 및 필요성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6"/>
          <p:cNvSpPr txBox="1"/>
          <p:nvPr/>
        </p:nvSpPr>
        <p:spPr>
          <a:xfrm>
            <a:off x="527807" y="4230384"/>
            <a:ext cx="18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배경 및 필요성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819413" y="2432775"/>
            <a:ext cx="126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433747" y="4230375"/>
            <a:ext cx="65924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775750" y="4230375"/>
            <a:ext cx="4314776" cy="46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33750" y="5912650"/>
            <a:ext cx="68650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33750" y="7480625"/>
            <a:ext cx="6865076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17"/>
          <p:cNvGrpSpPr/>
          <p:nvPr/>
        </p:nvGrpSpPr>
        <p:grpSpPr>
          <a:xfrm>
            <a:off x="789863" y="1348383"/>
            <a:ext cx="1332819" cy="1014347"/>
            <a:chOff x="789863" y="1348383"/>
            <a:chExt cx="1332819" cy="1014347"/>
          </a:xfrm>
        </p:grpSpPr>
        <p:pic>
          <p:nvPicPr>
            <p:cNvPr id="316" name="Google Shape;316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1348383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1410199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17"/>
          <p:cNvGrpSpPr/>
          <p:nvPr/>
        </p:nvGrpSpPr>
        <p:grpSpPr>
          <a:xfrm>
            <a:off x="789863" y="3123342"/>
            <a:ext cx="1332819" cy="1014347"/>
            <a:chOff x="789863" y="3123342"/>
            <a:chExt cx="1332819" cy="1014347"/>
          </a:xfrm>
        </p:grpSpPr>
        <p:pic>
          <p:nvPicPr>
            <p:cNvPr id="319" name="Google Shape;31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3123342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3185158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17"/>
          <p:cNvGrpSpPr/>
          <p:nvPr/>
        </p:nvGrpSpPr>
        <p:grpSpPr>
          <a:xfrm>
            <a:off x="789863" y="4898301"/>
            <a:ext cx="1332819" cy="1014347"/>
            <a:chOff x="789863" y="4898301"/>
            <a:chExt cx="1332819" cy="1014347"/>
          </a:xfrm>
        </p:grpSpPr>
        <p:pic>
          <p:nvPicPr>
            <p:cNvPr id="322" name="Google Shape;32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4898301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4960117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17"/>
          <p:cNvGrpSpPr/>
          <p:nvPr/>
        </p:nvGrpSpPr>
        <p:grpSpPr>
          <a:xfrm>
            <a:off x="-845445" y="-2796893"/>
            <a:ext cx="24531589" cy="16581101"/>
            <a:chOff x="-845445" y="-2796893"/>
            <a:chExt cx="24531589" cy="16581101"/>
          </a:xfrm>
        </p:grpSpPr>
        <p:grpSp>
          <p:nvGrpSpPr>
            <p:cNvPr id="325" name="Google Shape;325;p17"/>
            <p:cNvGrpSpPr/>
            <p:nvPr/>
          </p:nvGrpSpPr>
          <p:grpSpPr>
            <a:xfrm>
              <a:off x="-845445" y="-2796893"/>
              <a:ext cx="24531589" cy="16581101"/>
              <a:chOff x="-845445" y="-2796893"/>
              <a:chExt cx="24531589" cy="16581101"/>
            </a:xfrm>
          </p:grpSpPr>
          <p:pic>
            <p:nvPicPr>
              <p:cNvPr id="326" name="Google Shape;326;p1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-845445" y="-2796893"/>
                <a:ext cx="24531589" cy="16581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7454" y="1348383"/>
                <a:ext cx="12265795" cy="8290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8" name="Google Shape;328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7454" y="2306698"/>
              <a:ext cx="12265795" cy="619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7454" y="7817295"/>
              <a:ext cx="12265795" cy="1821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82201" y="1535177"/>
              <a:ext cx="7037661" cy="585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Google Shape;331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64376" y="1633449"/>
            <a:ext cx="389229" cy="38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17"/>
          <p:cNvGrpSpPr/>
          <p:nvPr/>
        </p:nvGrpSpPr>
        <p:grpSpPr>
          <a:xfrm>
            <a:off x="5668604" y="1692676"/>
            <a:ext cx="1072392" cy="270776"/>
            <a:chOff x="5668604" y="1692676"/>
            <a:chExt cx="1072392" cy="270776"/>
          </a:xfrm>
        </p:grpSpPr>
        <p:pic>
          <p:nvPicPr>
            <p:cNvPr id="333" name="Google Shape;333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668604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69412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70220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7238922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7798405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8316888" y="1689793"/>
            <a:ext cx="296886" cy="276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17"/>
          <p:cNvGrpSpPr/>
          <p:nvPr/>
        </p:nvGrpSpPr>
        <p:grpSpPr>
          <a:xfrm>
            <a:off x="16868955" y="1681999"/>
            <a:ext cx="296886" cy="233979"/>
            <a:chOff x="16868955" y="1681999"/>
            <a:chExt cx="296886" cy="233979"/>
          </a:xfrm>
        </p:grpSpPr>
        <p:pic>
          <p:nvPicPr>
            <p:cNvPr id="340" name="Google Shape;340;p1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681999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782942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1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883885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" name="Google Shape;343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2700000">
            <a:off x="16270993" y="1623239"/>
            <a:ext cx="235016" cy="3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1320000">
            <a:off x="1929088" y="6061317"/>
            <a:ext cx="463271" cy="463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17"/>
          <p:cNvGrpSpPr/>
          <p:nvPr/>
        </p:nvGrpSpPr>
        <p:grpSpPr>
          <a:xfrm>
            <a:off x="-286162" y="-19048"/>
            <a:ext cx="19048069" cy="562337"/>
            <a:chOff x="-286162" y="-19048"/>
            <a:chExt cx="19048069" cy="562337"/>
          </a:xfrm>
        </p:grpSpPr>
        <p:pic>
          <p:nvPicPr>
            <p:cNvPr id="346" name="Google Shape;346;p1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-286162" y="-19048"/>
              <a:ext cx="19048069" cy="562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1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6231599" y="150515"/>
              <a:ext cx="273551" cy="22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1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809424" y="145728"/>
              <a:ext cx="232786" cy="2327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17"/>
          <p:cNvSpPr txBox="1"/>
          <p:nvPr/>
        </p:nvSpPr>
        <p:spPr>
          <a:xfrm>
            <a:off x="16334890" y="89708"/>
            <a:ext cx="20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2000">
                <a:solidFill>
                  <a:srgbClr val="C2C2C2"/>
                </a:solidFill>
              </a:rPr>
              <a:t>23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r>
              <a:rPr lang="en-US" sz="2000">
                <a:solidFill>
                  <a:srgbClr val="C2C2C2"/>
                </a:solidFill>
              </a:rPr>
              <a:t>2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>
                <a:solidFill>
                  <a:srgbClr val="C2C2C2"/>
                </a:solidFill>
              </a:rPr>
              <a:t>1</a:t>
            </a:r>
            <a:r>
              <a:rPr lang="en-US" sz="2000">
                <a:solidFill>
                  <a:srgbClr val="C2C2C2"/>
                </a:solidFill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7"/>
          <p:cNvSpPr txBox="1"/>
          <p:nvPr/>
        </p:nvSpPr>
        <p:spPr>
          <a:xfrm>
            <a:off x="219865" y="89708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</a:rPr>
              <a:t>놀러와요 동화의 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7"/>
          <p:cNvSpPr txBox="1"/>
          <p:nvPr/>
        </p:nvSpPr>
        <p:spPr>
          <a:xfrm>
            <a:off x="639418" y="6024390"/>
            <a:ext cx="16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개발 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7"/>
          <p:cNvSpPr txBox="1"/>
          <p:nvPr/>
        </p:nvSpPr>
        <p:spPr>
          <a:xfrm>
            <a:off x="9614322" y="164937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Ⅰ.종합설계 제안서</a:t>
            </a:r>
            <a:endParaRPr sz="2000">
              <a:solidFill>
                <a:srgbClr val="787878"/>
              </a:solidFill>
            </a:endParaRPr>
          </a:p>
        </p:txBody>
      </p:sp>
      <p:sp>
        <p:nvSpPr>
          <p:cNvPr id="353" name="Google Shape;353;p17"/>
          <p:cNvSpPr txBox="1"/>
          <p:nvPr/>
        </p:nvSpPr>
        <p:spPr>
          <a:xfrm>
            <a:off x="6076625" y="2939093"/>
            <a:ext cx="935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7ACDE"/>
                </a:solidFill>
              </a:rPr>
              <a:t>종합설계</a:t>
            </a:r>
            <a:r>
              <a:rPr lang="en-US" sz="5000"/>
              <a:t> 개발내용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7"/>
          <p:cNvSpPr txBox="1"/>
          <p:nvPr/>
        </p:nvSpPr>
        <p:spPr>
          <a:xfrm>
            <a:off x="527807" y="4230384"/>
            <a:ext cx="18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배경 및 필요성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7"/>
          <p:cNvSpPr txBox="1"/>
          <p:nvPr/>
        </p:nvSpPr>
        <p:spPr>
          <a:xfrm>
            <a:off x="862865" y="2469350"/>
            <a:ext cx="11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1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449350" y="4476513"/>
            <a:ext cx="2335923" cy="233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2664050" y="4476525"/>
            <a:ext cx="2535551" cy="2535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7"/>
          <p:cNvSpPr txBox="1"/>
          <p:nvPr/>
        </p:nvSpPr>
        <p:spPr>
          <a:xfrm>
            <a:off x="9064382" y="7687600"/>
            <a:ext cx="48378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ChatGPT와 DALL E를 사용하여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AI 기반 스토리와 이미지를 생성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359" name="Google Shape;359;p17"/>
          <p:cNvSpPr txBox="1"/>
          <p:nvPr/>
        </p:nvSpPr>
        <p:spPr>
          <a:xfrm>
            <a:off x="9785275" y="48824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10000">
                <a:solidFill>
                  <a:schemeClr val="dk1"/>
                </a:solidFill>
              </a:rPr>
              <a:t>+</a:t>
            </a:r>
            <a:endParaRPr b="1" sz="10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18"/>
          <p:cNvGrpSpPr/>
          <p:nvPr/>
        </p:nvGrpSpPr>
        <p:grpSpPr>
          <a:xfrm>
            <a:off x="789863" y="1348383"/>
            <a:ext cx="1332819" cy="1014347"/>
            <a:chOff x="789863" y="1348383"/>
            <a:chExt cx="1332819" cy="1014347"/>
          </a:xfrm>
        </p:grpSpPr>
        <p:pic>
          <p:nvPicPr>
            <p:cNvPr id="366" name="Google Shape;36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1348383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1410199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18"/>
          <p:cNvGrpSpPr/>
          <p:nvPr/>
        </p:nvGrpSpPr>
        <p:grpSpPr>
          <a:xfrm>
            <a:off x="789863" y="3123342"/>
            <a:ext cx="1332819" cy="1014347"/>
            <a:chOff x="789863" y="3123342"/>
            <a:chExt cx="1332819" cy="1014347"/>
          </a:xfrm>
        </p:grpSpPr>
        <p:pic>
          <p:nvPicPr>
            <p:cNvPr id="369" name="Google Shape;36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3123342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3185158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" name="Google Shape;371;p18"/>
          <p:cNvGrpSpPr/>
          <p:nvPr/>
        </p:nvGrpSpPr>
        <p:grpSpPr>
          <a:xfrm>
            <a:off x="789863" y="4898301"/>
            <a:ext cx="1332819" cy="1014347"/>
            <a:chOff x="789863" y="4898301"/>
            <a:chExt cx="1332819" cy="1014347"/>
          </a:xfrm>
        </p:grpSpPr>
        <p:pic>
          <p:nvPicPr>
            <p:cNvPr id="372" name="Google Shape;372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4898301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4960117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" name="Google Shape;374;p18"/>
          <p:cNvGrpSpPr/>
          <p:nvPr/>
        </p:nvGrpSpPr>
        <p:grpSpPr>
          <a:xfrm>
            <a:off x="1935380" y="-2081493"/>
            <a:ext cx="24531589" cy="16581101"/>
            <a:chOff x="1859180" y="-2081493"/>
            <a:chExt cx="24531589" cy="16581101"/>
          </a:xfrm>
        </p:grpSpPr>
        <p:grpSp>
          <p:nvGrpSpPr>
            <p:cNvPr id="375" name="Google Shape;375;p18"/>
            <p:cNvGrpSpPr/>
            <p:nvPr/>
          </p:nvGrpSpPr>
          <p:grpSpPr>
            <a:xfrm>
              <a:off x="1859180" y="-2081493"/>
              <a:ext cx="24531589" cy="16581101"/>
              <a:chOff x="1859180" y="-2081493"/>
              <a:chExt cx="24531589" cy="16581101"/>
            </a:xfrm>
          </p:grpSpPr>
          <p:pic>
            <p:nvPicPr>
              <p:cNvPr id="376" name="Google Shape;376;p18"/>
              <p:cNvPicPr preferRelativeResize="0"/>
              <p:nvPr/>
            </p:nvPicPr>
            <p:blipFill rotWithShape="1">
              <a:blip r:embed="rId6">
                <a:alphaModFix/>
              </a:blip>
              <a:srcRect b="-3680" l="10849" r="-10850" t="3680"/>
              <a:stretch/>
            </p:blipFill>
            <p:spPr>
              <a:xfrm>
                <a:off x="1859180" y="-2081493"/>
                <a:ext cx="24531589" cy="16581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Google Shape;377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7454" y="1348383"/>
                <a:ext cx="12265795" cy="8290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8" name="Google Shape;378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7454" y="2306698"/>
              <a:ext cx="12265795" cy="619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7454" y="7817295"/>
              <a:ext cx="12265795" cy="1821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82201" y="1535177"/>
              <a:ext cx="7037661" cy="585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1" name="Google Shape;381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64376" y="1633449"/>
            <a:ext cx="389229" cy="38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18"/>
          <p:cNvGrpSpPr/>
          <p:nvPr/>
        </p:nvGrpSpPr>
        <p:grpSpPr>
          <a:xfrm>
            <a:off x="5668604" y="1692676"/>
            <a:ext cx="1072392" cy="270776"/>
            <a:chOff x="5668604" y="1692676"/>
            <a:chExt cx="1072392" cy="270776"/>
          </a:xfrm>
        </p:grpSpPr>
        <p:pic>
          <p:nvPicPr>
            <p:cNvPr id="383" name="Google Shape;383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668604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1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69412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1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70220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6" name="Google Shape;386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7238922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7798405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8316888" y="1689793"/>
            <a:ext cx="296886" cy="276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18"/>
          <p:cNvGrpSpPr/>
          <p:nvPr/>
        </p:nvGrpSpPr>
        <p:grpSpPr>
          <a:xfrm>
            <a:off x="16868955" y="1681999"/>
            <a:ext cx="296886" cy="233979"/>
            <a:chOff x="16868955" y="1681999"/>
            <a:chExt cx="296886" cy="233979"/>
          </a:xfrm>
        </p:grpSpPr>
        <p:pic>
          <p:nvPicPr>
            <p:cNvPr id="390" name="Google Shape;390;p1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681999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1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782942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1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883885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" name="Google Shape;393;p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2700000">
            <a:off x="16270993" y="1623239"/>
            <a:ext cx="235016" cy="3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1320000">
            <a:off x="1929088" y="6061317"/>
            <a:ext cx="463271" cy="463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18"/>
          <p:cNvGrpSpPr/>
          <p:nvPr/>
        </p:nvGrpSpPr>
        <p:grpSpPr>
          <a:xfrm>
            <a:off x="-286162" y="-19048"/>
            <a:ext cx="19048069" cy="562337"/>
            <a:chOff x="-286162" y="-19048"/>
            <a:chExt cx="19048069" cy="562337"/>
          </a:xfrm>
        </p:grpSpPr>
        <p:pic>
          <p:nvPicPr>
            <p:cNvPr id="396" name="Google Shape;396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-286162" y="-19048"/>
              <a:ext cx="19048069" cy="562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1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6231599" y="150515"/>
              <a:ext cx="273551" cy="22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1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809424" y="145728"/>
              <a:ext cx="232786" cy="2327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18"/>
          <p:cNvSpPr txBox="1"/>
          <p:nvPr/>
        </p:nvSpPr>
        <p:spPr>
          <a:xfrm>
            <a:off x="16334890" y="89708"/>
            <a:ext cx="20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2000">
                <a:solidFill>
                  <a:srgbClr val="C2C2C2"/>
                </a:solidFill>
              </a:rPr>
              <a:t>23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r>
              <a:rPr lang="en-US" sz="2000">
                <a:solidFill>
                  <a:srgbClr val="C2C2C2"/>
                </a:solidFill>
              </a:rPr>
              <a:t>2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>
                <a:solidFill>
                  <a:srgbClr val="C2C2C2"/>
                </a:solidFill>
              </a:rPr>
              <a:t>1</a:t>
            </a:r>
            <a:r>
              <a:rPr lang="en-US" sz="2000">
                <a:solidFill>
                  <a:srgbClr val="C2C2C2"/>
                </a:solidFill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8"/>
          <p:cNvSpPr txBox="1"/>
          <p:nvPr/>
        </p:nvSpPr>
        <p:spPr>
          <a:xfrm>
            <a:off x="219865" y="89708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</a:rPr>
              <a:t>놀러와요 동화의 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8"/>
          <p:cNvSpPr txBox="1"/>
          <p:nvPr/>
        </p:nvSpPr>
        <p:spPr>
          <a:xfrm>
            <a:off x="639418" y="6024390"/>
            <a:ext cx="16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개발 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8"/>
          <p:cNvSpPr txBox="1"/>
          <p:nvPr/>
        </p:nvSpPr>
        <p:spPr>
          <a:xfrm>
            <a:off x="9614322" y="164937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Ⅰ.종합설계 제안서</a:t>
            </a:r>
            <a:endParaRPr sz="2000">
              <a:solidFill>
                <a:srgbClr val="787878"/>
              </a:solidFill>
            </a:endParaRPr>
          </a:p>
        </p:txBody>
      </p:sp>
      <p:sp>
        <p:nvSpPr>
          <p:cNvPr id="403" name="Google Shape;403;p18"/>
          <p:cNvSpPr txBox="1"/>
          <p:nvPr/>
        </p:nvSpPr>
        <p:spPr>
          <a:xfrm>
            <a:off x="6076625" y="2939093"/>
            <a:ext cx="935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7ACDE"/>
                </a:solidFill>
              </a:rPr>
              <a:t>종합설계</a:t>
            </a:r>
            <a:r>
              <a:rPr lang="en-US" sz="5000"/>
              <a:t> 개발내용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8"/>
          <p:cNvSpPr txBox="1"/>
          <p:nvPr/>
        </p:nvSpPr>
        <p:spPr>
          <a:xfrm>
            <a:off x="527807" y="4230384"/>
            <a:ext cx="18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배경 및 필요성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8"/>
          <p:cNvSpPr txBox="1"/>
          <p:nvPr/>
        </p:nvSpPr>
        <p:spPr>
          <a:xfrm>
            <a:off x="858253" y="2432763"/>
            <a:ext cx="11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8"/>
          <p:cNvSpPr txBox="1"/>
          <p:nvPr/>
        </p:nvSpPr>
        <p:spPr>
          <a:xfrm>
            <a:off x="7804037" y="8112750"/>
            <a:ext cx="120465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TTS, 효과음 기능</a:t>
            </a:r>
            <a:r>
              <a:rPr lang="en-US" sz="2500">
                <a:solidFill>
                  <a:schemeClr val="dk1"/>
                </a:solidFill>
              </a:rPr>
              <a:t>을 통해 동화를 생동감 있게 감상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407" name="Google Shape;407;p18"/>
          <p:cNvSpPr txBox="1"/>
          <p:nvPr/>
        </p:nvSpPr>
        <p:spPr>
          <a:xfrm>
            <a:off x="9785275" y="48824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10000"/>
          </a:p>
        </p:txBody>
      </p:sp>
      <p:pic>
        <p:nvPicPr>
          <p:cNvPr id="408" name="Google Shape;408;p1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229023" y="4279514"/>
            <a:ext cx="5156402" cy="30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2736025" y="4185037"/>
            <a:ext cx="3249324" cy="32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19"/>
          <p:cNvGrpSpPr/>
          <p:nvPr/>
        </p:nvGrpSpPr>
        <p:grpSpPr>
          <a:xfrm>
            <a:off x="789863" y="1348383"/>
            <a:ext cx="1332819" cy="1014347"/>
            <a:chOff x="789863" y="1348383"/>
            <a:chExt cx="1332819" cy="1014347"/>
          </a:xfrm>
        </p:grpSpPr>
        <p:pic>
          <p:nvPicPr>
            <p:cNvPr id="416" name="Google Shape;41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1348383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1410199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19"/>
          <p:cNvGrpSpPr/>
          <p:nvPr/>
        </p:nvGrpSpPr>
        <p:grpSpPr>
          <a:xfrm>
            <a:off x="789863" y="3123342"/>
            <a:ext cx="1332819" cy="1014347"/>
            <a:chOff x="789863" y="3123342"/>
            <a:chExt cx="1332819" cy="1014347"/>
          </a:xfrm>
        </p:grpSpPr>
        <p:pic>
          <p:nvPicPr>
            <p:cNvPr id="419" name="Google Shape;419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3123342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3185158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" name="Google Shape;421;p19"/>
          <p:cNvGrpSpPr/>
          <p:nvPr/>
        </p:nvGrpSpPr>
        <p:grpSpPr>
          <a:xfrm>
            <a:off x="789863" y="4898301"/>
            <a:ext cx="1332819" cy="1014347"/>
            <a:chOff x="789863" y="4898301"/>
            <a:chExt cx="1332819" cy="1014347"/>
          </a:xfrm>
        </p:grpSpPr>
        <p:pic>
          <p:nvPicPr>
            <p:cNvPr id="422" name="Google Shape;422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4898301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4960117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19"/>
          <p:cNvGrpSpPr/>
          <p:nvPr/>
        </p:nvGrpSpPr>
        <p:grpSpPr>
          <a:xfrm>
            <a:off x="-845445" y="-2796893"/>
            <a:ext cx="24531589" cy="16581101"/>
            <a:chOff x="-845445" y="-2796893"/>
            <a:chExt cx="24531589" cy="16581101"/>
          </a:xfrm>
        </p:grpSpPr>
        <p:grpSp>
          <p:nvGrpSpPr>
            <p:cNvPr id="425" name="Google Shape;425;p19"/>
            <p:cNvGrpSpPr/>
            <p:nvPr/>
          </p:nvGrpSpPr>
          <p:grpSpPr>
            <a:xfrm>
              <a:off x="-845445" y="-2796893"/>
              <a:ext cx="24531589" cy="16581101"/>
              <a:chOff x="-845445" y="-2796893"/>
              <a:chExt cx="24531589" cy="16581101"/>
            </a:xfrm>
          </p:grpSpPr>
          <p:pic>
            <p:nvPicPr>
              <p:cNvPr id="426" name="Google Shape;426;p19"/>
              <p:cNvPicPr preferRelativeResize="0"/>
              <p:nvPr/>
            </p:nvPicPr>
            <p:blipFill rotWithShape="1">
              <a:blip r:embed="rId6">
                <a:alphaModFix/>
              </a:blip>
              <a:srcRect b="-10" l="-210" r="209" t="10"/>
              <a:stretch/>
            </p:blipFill>
            <p:spPr>
              <a:xfrm>
                <a:off x="-845445" y="-2796893"/>
                <a:ext cx="24531589" cy="16581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7" name="Google Shape;427;p1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7454" y="1348383"/>
                <a:ext cx="12265795" cy="8290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8" name="Google Shape;428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7454" y="2306698"/>
              <a:ext cx="12265795" cy="619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7454" y="7817295"/>
              <a:ext cx="12265795" cy="1821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82201" y="1535177"/>
              <a:ext cx="7037661" cy="585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1" name="Google Shape;431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64376" y="1633449"/>
            <a:ext cx="389229" cy="38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19"/>
          <p:cNvGrpSpPr/>
          <p:nvPr/>
        </p:nvGrpSpPr>
        <p:grpSpPr>
          <a:xfrm>
            <a:off x="5668604" y="1692676"/>
            <a:ext cx="1072392" cy="270776"/>
            <a:chOff x="5668604" y="1692676"/>
            <a:chExt cx="1072392" cy="270776"/>
          </a:xfrm>
        </p:grpSpPr>
        <p:pic>
          <p:nvPicPr>
            <p:cNvPr id="433" name="Google Shape;433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668604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69412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70220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6" name="Google Shape;436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7238922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7798405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8316888" y="1689793"/>
            <a:ext cx="296886" cy="276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19"/>
          <p:cNvGrpSpPr/>
          <p:nvPr/>
        </p:nvGrpSpPr>
        <p:grpSpPr>
          <a:xfrm>
            <a:off x="16868955" y="1681999"/>
            <a:ext cx="296886" cy="233979"/>
            <a:chOff x="16868955" y="1681999"/>
            <a:chExt cx="296886" cy="233979"/>
          </a:xfrm>
        </p:grpSpPr>
        <p:pic>
          <p:nvPicPr>
            <p:cNvPr id="440" name="Google Shape;440;p1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681999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782942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1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883885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3" name="Google Shape;443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2700000">
            <a:off x="16270993" y="1623239"/>
            <a:ext cx="235016" cy="3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1320000">
            <a:off x="1929088" y="6061317"/>
            <a:ext cx="463271" cy="463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19"/>
          <p:cNvGrpSpPr/>
          <p:nvPr/>
        </p:nvGrpSpPr>
        <p:grpSpPr>
          <a:xfrm>
            <a:off x="-286162" y="-19048"/>
            <a:ext cx="19048069" cy="562337"/>
            <a:chOff x="-286162" y="-19048"/>
            <a:chExt cx="19048069" cy="562337"/>
          </a:xfrm>
        </p:grpSpPr>
        <p:pic>
          <p:nvPicPr>
            <p:cNvPr id="446" name="Google Shape;446;p1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-286162" y="-19048"/>
              <a:ext cx="19048069" cy="562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1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6231599" y="150515"/>
              <a:ext cx="273551" cy="22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1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809424" y="145728"/>
              <a:ext cx="232786" cy="2327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19"/>
          <p:cNvSpPr txBox="1"/>
          <p:nvPr/>
        </p:nvSpPr>
        <p:spPr>
          <a:xfrm>
            <a:off x="16334890" y="89708"/>
            <a:ext cx="20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2000">
                <a:solidFill>
                  <a:srgbClr val="C2C2C2"/>
                </a:solidFill>
              </a:rPr>
              <a:t>23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r>
              <a:rPr lang="en-US" sz="2000">
                <a:solidFill>
                  <a:srgbClr val="C2C2C2"/>
                </a:solidFill>
              </a:rPr>
              <a:t>2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>
                <a:solidFill>
                  <a:srgbClr val="C2C2C2"/>
                </a:solidFill>
              </a:rPr>
              <a:t>1</a:t>
            </a:r>
            <a:r>
              <a:rPr lang="en-US" sz="2000">
                <a:solidFill>
                  <a:srgbClr val="C2C2C2"/>
                </a:solidFill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9"/>
          <p:cNvSpPr txBox="1"/>
          <p:nvPr/>
        </p:nvSpPr>
        <p:spPr>
          <a:xfrm>
            <a:off x="219865" y="89708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</a:rPr>
              <a:t>놀러와요 동화의 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9"/>
          <p:cNvSpPr txBox="1"/>
          <p:nvPr/>
        </p:nvSpPr>
        <p:spPr>
          <a:xfrm>
            <a:off x="639418" y="6024390"/>
            <a:ext cx="16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개발 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9614322" y="164937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Ⅰ.종합설계 제안서</a:t>
            </a:r>
            <a:endParaRPr sz="2000">
              <a:solidFill>
                <a:srgbClr val="787878"/>
              </a:solidFill>
            </a:endParaRPr>
          </a:p>
        </p:txBody>
      </p:sp>
      <p:sp>
        <p:nvSpPr>
          <p:cNvPr id="453" name="Google Shape;453;p19"/>
          <p:cNvSpPr txBox="1"/>
          <p:nvPr/>
        </p:nvSpPr>
        <p:spPr>
          <a:xfrm>
            <a:off x="6076625" y="2939093"/>
            <a:ext cx="935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7ACDE"/>
                </a:solidFill>
              </a:rPr>
              <a:t>종합설계</a:t>
            </a:r>
            <a:r>
              <a:rPr lang="en-US" sz="5000"/>
              <a:t> 개발내용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527807" y="4230384"/>
            <a:ext cx="18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배경 및 필요성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9"/>
          <p:cNvSpPr txBox="1"/>
          <p:nvPr/>
        </p:nvSpPr>
        <p:spPr>
          <a:xfrm>
            <a:off x="832590" y="2432763"/>
            <a:ext cx="11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9"/>
          <p:cNvSpPr txBox="1"/>
          <p:nvPr/>
        </p:nvSpPr>
        <p:spPr>
          <a:xfrm>
            <a:off x="7297925" y="7687600"/>
            <a:ext cx="8614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유저 팔로우 기능, </a:t>
            </a:r>
            <a:r>
              <a:rPr lang="en-US" sz="2500">
                <a:solidFill>
                  <a:schemeClr val="dk1"/>
                </a:solidFill>
              </a:rPr>
              <a:t>SNS 공유 버튼, 링크 복사 기능 등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다른 사람과 </a:t>
            </a:r>
            <a:r>
              <a:rPr b="1" lang="en-US" sz="2500">
                <a:solidFill>
                  <a:schemeClr val="dk1"/>
                </a:solidFill>
              </a:rPr>
              <a:t>완성된 동화를 공유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457" name="Google Shape;457;p19"/>
          <p:cNvSpPr txBox="1"/>
          <p:nvPr/>
        </p:nvSpPr>
        <p:spPr>
          <a:xfrm>
            <a:off x="9785275" y="48824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10000"/>
          </a:p>
        </p:txBody>
      </p:sp>
      <p:pic>
        <p:nvPicPr>
          <p:cNvPr id="458" name="Google Shape;458;p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3706375" y="4377463"/>
            <a:ext cx="2864475" cy="28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290250" y="4190450"/>
            <a:ext cx="4314825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202000" y="4244300"/>
            <a:ext cx="3000000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20"/>
          <p:cNvGrpSpPr/>
          <p:nvPr/>
        </p:nvGrpSpPr>
        <p:grpSpPr>
          <a:xfrm>
            <a:off x="789863" y="1348383"/>
            <a:ext cx="1332819" cy="1014347"/>
            <a:chOff x="789863" y="1348383"/>
            <a:chExt cx="1332819" cy="1014347"/>
          </a:xfrm>
        </p:grpSpPr>
        <p:pic>
          <p:nvPicPr>
            <p:cNvPr id="467" name="Google Shape;46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1348383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1410199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20"/>
          <p:cNvGrpSpPr/>
          <p:nvPr/>
        </p:nvGrpSpPr>
        <p:grpSpPr>
          <a:xfrm>
            <a:off x="789863" y="3123342"/>
            <a:ext cx="1332819" cy="1014347"/>
            <a:chOff x="789863" y="3123342"/>
            <a:chExt cx="1332819" cy="1014347"/>
          </a:xfrm>
        </p:grpSpPr>
        <p:pic>
          <p:nvPicPr>
            <p:cNvPr id="470" name="Google Shape;47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3123342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3185158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2" name="Google Shape;472;p20"/>
          <p:cNvGrpSpPr/>
          <p:nvPr/>
        </p:nvGrpSpPr>
        <p:grpSpPr>
          <a:xfrm>
            <a:off x="789863" y="4898301"/>
            <a:ext cx="1332819" cy="1014347"/>
            <a:chOff x="789863" y="4898301"/>
            <a:chExt cx="1332819" cy="1014347"/>
          </a:xfrm>
        </p:grpSpPr>
        <p:pic>
          <p:nvPicPr>
            <p:cNvPr id="473" name="Google Shape;47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863" y="4898301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9863" y="4960117"/>
              <a:ext cx="1332819" cy="9525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" name="Google Shape;475;p20"/>
          <p:cNvGrpSpPr/>
          <p:nvPr/>
        </p:nvGrpSpPr>
        <p:grpSpPr>
          <a:xfrm>
            <a:off x="-846470" y="-2763943"/>
            <a:ext cx="24531589" cy="16581101"/>
            <a:chOff x="-845445" y="-2796893"/>
            <a:chExt cx="24531589" cy="16581101"/>
          </a:xfrm>
        </p:grpSpPr>
        <p:grpSp>
          <p:nvGrpSpPr>
            <p:cNvPr id="476" name="Google Shape;476;p20"/>
            <p:cNvGrpSpPr/>
            <p:nvPr/>
          </p:nvGrpSpPr>
          <p:grpSpPr>
            <a:xfrm>
              <a:off x="-845445" y="-2796893"/>
              <a:ext cx="24531589" cy="16581101"/>
              <a:chOff x="-845445" y="-2796893"/>
              <a:chExt cx="24531589" cy="16581101"/>
            </a:xfrm>
          </p:grpSpPr>
          <p:pic>
            <p:nvPicPr>
              <p:cNvPr id="477" name="Google Shape;477;p20"/>
              <p:cNvPicPr preferRelativeResize="0"/>
              <p:nvPr/>
            </p:nvPicPr>
            <p:blipFill rotWithShape="1">
              <a:blip r:embed="rId6">
                <a:alphaModFix/>
              </a:blip>
              <a:srcRect b="1180" l="280" r="-279" t="-1180"/>
              <a:stretch/>
            </p:blipFill>
            <p:spPr>
              <a:xfrm>
                <a:off x="-845445" y="-2796893"/>
                <a:ext cx="24531589" cy="16581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Google Shape;478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7454" y="1348383"/>
                <a:ext cx="12265795" cy="8290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9" name="Google Shape;479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87454" y="2306698"/>
              <a:ext cx="12265795" cy="619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7454" y="7817295"/>
              <a:ext cx="12265795" cy="1821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82201" y="1535177"/>
              <a:ext cx="7037661" cy="585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2" name="Google Shape;482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64376" y="1633449"/>
            <a:ext cx="389229" cy="389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0"/>
          <p:cNvGrpSpPr/>
          <p:nvPr/>
        </p:nvGrpSpPr>
        <p:grpSpPr>
          <a:xfrm>
            <a:off x="5668604" y="1692676"/>
            <a:ext cx="1072392" cy="270776"/>
            <a:chOff x="5668604" y="1692676"/>
            <a:chExt cx="1072392" cy="270776"/>
          </a:xfrm>
        </p:grpSpPr>
        <p:pic>
          <p:nvPicPr>
            <p:cNvPr id="484" name="Google Shape;484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668604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069412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470220" y="1692676"/>
              <a:ext cx="270776" cy="2707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" name="Google Shape;487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7238922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5400000">
            <a:off x="7798405" y="1752349"/>
            <a:ext cx="269449" cy="1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8316888" y="1689793"/>
            <a:ext cx="296886" cy="276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20"/>
          <p:cNvGrpSpPr/>
          <p:nvPr/>
        </p:nvGrpSpPr>
        <p:grpSpPr>
          <a:xfrm>
            <a:off x="16868955" y="1681999"/>
            <a:ext cx="296886" cy="233979"/>
            <a:chOff x="16868955" y="1681999"/>
            <a:chExt cx="296886" cy="233979"/>
          </a:xfrm>
        </p:grpSpPr>
        <p:pic>
          <p:nvPicPr>
            <p:cNvPr id="491" name="Google Shape;491;p2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681999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2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782942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2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868955" y="1883885"/>
              <a:ext cx="296886" cy="320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4" name="Google Shape;494;p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2700000">
            <a:off x="16270993" y="1623239"/>
            <a:ext cx="235016" cy="3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1320000">
            <a:off x="1929088" y="6061317"/>
            <a:ext cx="463271" cy="463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0"/>
          <p:cNvGrpSpPr/>
          <p:nvPr/>
        </p:nvGrpSpPr>
        <p:grpSpPr>
          <a:xfrm>
            <a:off x="-286162" y="-19048"/>
            <a:ext cx="19048069" cy="562337"/>
            <a:chOff x="-286162" y="-19048"/>
            <a:chExt cx="19048069" cy="562337"/>
          </a:xfrm>
        </p:grpSpPr>
        <p:pic>
          <p:nvPicPr>
            <p:cNvPr id="497" name="Google Shape;497;p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-286162" y="-19048"/>
              <a:ext cx="19048069" cy="562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6231599" y="150515"/>
              <a:ext cx="273551" cy="223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809424" y="145728"/>
              <a:ext cx="232786" cy="2327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0" name="Google Shape;500;p20"/>
          <p:cNvSpPr txBox="1"/>
          <p:nvPr/>
        </p:nvSpPr>
        <p:spPr>
          <a:xfrm>
            <a:off x="16334890" y="89708"/>
            <a:ext cx="20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2000">
                <a:solidFill>
                  <a:srgbClr val="C2C2C2"/>
                </a:solidFill>
              </a:rPr>
              <a:t>23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r>
              <a:rPr lang="en-US" sz="2000">
                <a:solidFill>
                  <a:srgbClr val="C2C2C2"/>
                </a:solidFill>
              </a:rPr>
              <a:t>2</a:t>
            </a:r>
            <a:r>
              <a:rPr lang="en-US" sz="20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>
                <a:solidFill>
                  <a:srgbClr val="C2C2C2"/>
                </a:solidFill>
              </a:rPr>
              <a:t>1</a:t>
            </a:r>
            <a:r>
              <a:rPr lang="en-US" sz="2000">
                <a:solidFill>
                  <a:srgbClr val="C2C2C2"/>
                </a:solidFill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0"/>
          <p:cNvSpPr txBox="1"/>
          <p:nvPr/>
        </p:nvSpPr>
        <p:spPr>
          <a:xfrm>
            <a:off x="219865" y="89708"/>
            <a:ext cx="4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2C2C2"/>
                </a:solidFill>
              </a:rPr>
              <a:t>놀러와요 동화의 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0"/>
          <p:cNvSpPr txBox="1"/>
          <p:nvPr/>
        </p:nvSpPr>
        <p:spPr>
          <a:xfrm>
            <a:off x="639418" y="6024390"/>
            <a:ext cx="16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개발 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0"/>
          <p:cNvSpPr txBox="1"/>
          <p:nvPr/>
        </p:nvSpPr>
        <p:spPr>
          <a:xfrm>
            <a:off x="9614322" y="1649375"/>
            <a:ext cx="5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7878"/>
                </a:solidFill>
              </a:rPr>
              <a:t>Ⅰ.종합설계 제안서</a:t>
            </a:r>
            <a:endParaRPr sz="2000">
              <a:solidFill>
                <a:srgbClr val="787878"/>
              </a:solidFill>
            </a:endParaRPr>
          </a:p>
        </p:txBody>
      </p:sp>
      <p:sp>
        <p:nvSpPr>
          <p:cNvPr id="504" name="Google Shape;504;p20"/>
          <p:cNvSpPr txBox="1"/>
          <p:nvPr/>
        </p:nvSpPr>
        <p:spPr>
          <a:xfrm>
            <a:off x="6076625" y="2939093"/>
            <a:ext cx="935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7ACDE"/>
                </a:solidFill>
              </a:rPr>
              <a:t>종합설계</a:t>
            </a:r>
            <a:r>
              <a:rPr lang="en-US" sz="5000"/>
              <a:t> 개발내용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0"/>
          <p:cNvSpPr txBox="1"/>
          <p:nvPr/>
        </p:nvSpPr>
        <p:spPr>
          <a:xfrm>
            <a:off x="527807" y="7818397"/>
            <a:ext cx="18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527807" y="4230384"/>
            <a:ext cx="18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배경 및 필요성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868015" y="2432763"/>
            <a:ext cx="11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0"/>
          <p:cNvSpPr txBox="1"/>
          <p:nvPr/>
        </p:nvSpPr>
        <p:spPr>
          <a:xfrm>
            <a:off x="6500325" y="8376125"/>
            <a:ext cx="115809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동화 제작을 통한 배지 획득 및 설정, 숲 꾸미기를 통해 </a:t>
            </a:r>
            <a:r>
              <a:rPr b="1" lang="en-US" sz="2500">
                <a:solidFill>
                  <a:schemeClr val="dk1"/>
                </a:solidFill>
              </a:rPr>
              <a:t>사용자의 동기부여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509" name="Google Shape;509;p20"/>
          <p:cNvSpPr txBox="1"/>
          <p:nvPr/>
        </p:nvSpPr>
        <p:spPr>
          <a:xfrm>
            <a:off x="9785275" y="48824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10000"/>
          </a:p>
        </p:txBody>
      </p:sp>
      <p:pic>
        <p:nvPicPr>
          <p:cNvPr id="510" name="Google Shape;510;p2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811050" y="4217950"/>
            <a:ext cx="4981050" cy="373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262300" y="4230375"/>
            <a:ext cx="4981050" cy="37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21"/>
          <p:cNvGrpSpPr/>
          <p:nvPr/>
        </p:nvGrpSpPr>
        <p:grpSpPr>
          <a:xfrm>
            <a:off x="-7433496" y="-3695281"/>
            <a:ext cx="33193160" cy="17803258"/>
            <a:chOff x="-7433496" y="-3695281"/>
            <a:chExt cx="33193160" cy="17803258"/>
          </a:xfrm>
        </p:grpSpPr>
        <p:pic>
          <p:nvPicPr>
            <p:cNvPr id="518" name="Google Shape;518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433496" y="-3695281"/>
              <a:ext cx="33193160" cy="17803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4795" y="755534"/>
              <a:ext cx="16596580" cy="8901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0" name="Google Shape;52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795" y="1784485"/>
            <a:ext cx="16596580" cy="665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1"/>
          <p:cNvPicPr preferRelativeResize="0"/>
          <p:nvPr/>
        </p:nvPicPr>
        <p:blipFill rotWithShape="1">
          <a:blip r:embed="rId7">
            <a:alphaModFix/>
          </a:blip>
          <a:srcRect b="3960" l="0" r="0" t="-3960"/>
          <a:stretch/>
        </p:blipFill>
        <p:spPr>
          <a:xfrm>
            <a:off x="864795" y="7701257"/>
            <a:ext cx="16596580" cy="195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2599" y="956096"/>
            <a:ext cx="9777084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8202" y="1061612"/>
            <a:ext cx="417918" cy="41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21"/>
          <p:cNvGrpSpPr/>
          <p:nvPr/>
        </p:nvGrpSpPr>
        <p:grpSpPr>
          <a:xfrm>
            <a:off x="1293086" y="1125204"/>
            <a:ext cx="1151436" cy="290734"/>
            <a:chOff x="1293086" y="1125204"/>
            <a:chExt cx="1151436" cy="290734"/>
          </a:xfrm>
        </p:grpSpPr>
        <p:pic>
          <p:nvPicPr>
            <p:cNvPr id="525" name="Google Shape;525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3086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3437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53788" y="1125204"/>
              <a:ext cx="290734" cy="290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645816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246538" y="1189276"/>
            <a:ext cx="289310" cy="16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4803236" y="1122109"/>
            <a:ext cx="318769" cy="2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21"/>
          <p:cNvGrpSpPr/>
          <p:nvPr/>
        </p:nvGrpSpPr>
        <p:grpSpPr>
          <a:xfrm>
            <a:off x="16757087" y="1113741"/>
            <a:ext cx="318769" cy="251225"/>
            <a:chOff x="16757087" y="1113741"/>
            <a:chExt cx="318769" cy="251225"/>
          </a:xfrm>
        </p:grpSpPr>
        <p:pic>
          <p:nvPicPr>
            <p:cNvPr id="532" name="Google Shape;532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113741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222124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757087" y="1330507"/>
              <a:ext cx="318769" cy="34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5" name="Google Shape;535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700000">
            <a:off x="16115050" y="1050650"/>
            <a:ext cx="252339" cy="38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92595" y="4627894"/>
            <a:ext cx="231843" cy="23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92595" y="5601760"/>
            <a:ext cx="231843" cy="23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92595" y="6575625"/>
            <a:ext cx="231843" cy="23184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1"/>
          <p:cNvSpPr txBox="1"/>
          <p:nvPr/>
        </p:nvSpPr>
        <p:spPr>
          <a:xfrm>
            <a:off x="1937975" y="6440725"/>
            <a:ext cx="132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유저 팔로우 · 팔로잉 및 SNS를 통한 동화 공유 기능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540" name="Google Shape;540;p21"/>
          <p:cNvSpPr txBox="1"/>
          <p:nvPr/>
        </p:nvSpPr>
        <p:spPr>
          <a:xfrm>
            <a:off x="6748677" y="1078713"/>
            <a:ext cx="870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787878"/>
                </a:solidFill>
              </a:rPr>
              <a:t>Ⅰ.종합설계 제안서</a:t>
            </a:r>
            <a:endParaRPr sz="2100">
              <a:solidFill>
                <a:srgbClr val="787878"/>
              </a:solidFill>
            </a:endParaRPr>
          </a:p>
        </p:txBody>
      </p:sp>
      <p:sp>
        <p:nvSpPr>
          <p:cNvPr id="541" name="Google Shape;541;p21"/>
          <p:cNvSpPr txBox="1"/>
          <p:nvPr/>
        </p:nvSpPr>
        <p:spPr>
          <a:xfrm>
            <a:off x="1683667" y="2653381"/>
            <a:ext cx="935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7ACDE"/>
                </a:solidFill>
              </a:rPr>
              <a:t>종합설계</a:t>
            </a:r>
            <a:r>
              <a:rPr lang="en-US" sz="5000">
                <a:solidFill>
                  <a:schemeClr val="dk1"/>
                </a:solidFill>
              </a:rPr>
              <a:t> 개발내용</a:t>
            </a:r>
            <a:endParaRPr sz="5000"/>
          </a:p>
        </p:txBody>
      </p:sp>
      <p:sp>
        <p:nvSpPr>
          <p:cNvPr id="542" name="Google Shape;542;p21"/>
          <p:cNvSpPr txBox="1"/>
          <p:nvPr/>
        </p:nvSpPr>
        <p:spPr>
          <a:xfrm>
            <a:off x="1937973" y="5449550"/>
            <a:ext cx="1090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TTS, 효과음을 통한 풍부한 동화 감상 환경 제공 및 다국어 지원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543" name="Google Shape;543;p21"/>
          <p:cNvSpPr txBox="1"/>
          <p:nvPr/>
        </p:nvSpPr>
        <p:spPr>
          <a:xfrm>
            <a:off x="5121996" y="5029268"/>
            <a:ext cx="74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1"/>
          <p:cNvSpPr txBox="1"/>
          <p:nvPr/>
        </p:nvSpPr>
        <p:spPr>
          <a:xfrm>
            <a:off x="1937975" y="4530925"/>
            <a:ext cx="1315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AI(ChatGPT, DALL E)를 활용한 동화 제작 · 수정 및 이미지 생성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92595" y="7549494"/>
            <a:ext cx="231843" cy="23184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1"/>
          <p:cNvSpPr txBox="1"/>
          <p:nvPr/>
        </p:nvSpPr>
        <p:spPr>
          <a:xfrm>
            <a:off x="1937975" y="7434575"/>
            <a:ext cx="107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</a:rPr>
              <a:t>저작권 기능 · 별점 기능 · 업적 기능 등 타 서비스와의 차별점 부여</a:t>
            </a:r>
            <a:endParaRPr sz="2400">
              <a:solidFill>
                <a:srgbClr val="595959"/>
              </a:solidFill>
            </a:endParaRPr>
          </a:p>
        </p:txBody>
      </p:sp>
      <p:pic>
        <p:nvPicPr>
          <p:cNvPr id="547" name="Google Shape;547;p21"/>
          <p:cNvPicPr preferRelativeResize="0"/>
          <p:nvPr/>
        </p:nvPicPr>
        <p:blipFill rotWithShape="1">
          <a:blip r:embed="rId21">
            <a:alphaModFix/>
          </a:blip>
          <a:srcRect b="-1732480" l="1720" r="-1719" t="1732480"/>
          <a:stretch/>
        </p:blipFill>
        <p:spPr>
          <a:xfrm>
            <a:off x="2166575" y="8774525"/>
            <a:ext cx="8104925" cy="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